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79" r:id="rId4"/>
    <p:sldId id="283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0" r:id="rId14"/>
    <p:sldId id="281" r:id="rId15"/>
    <p:sldId id="282" r:id="rId16"/>
    <p:sldId id="27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C0133-4A62-4AA6-89E0-AB8DA1BBD02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16C78B-77D5-4F2D-BCB5-30EE062A55D9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Физическое насилие</a:t>
          </a:r>
          <a:endParaRPr lang="ru-RU" dirty="0"/>
        </a:p>
      </dgm:t>
    </dgm:pt>
    <dgm:pt modelId="{B7399FDF-A0FC-4797-AF0D-7E26F611D889}" type="parTrans" cxnId="{FB0094AE-0FD7-48B8-B975-466623C4006A}">
      <dgm:prSet/>
      <dgm:spPr/>
      <dgm:t>
        <a:bodyPr/>
        <a:lstStyle/>
        <a:p>
          <a:endParaRPr lang="ru-RU"/>
        </a:p>
      </dgm:t>
    </dgm:pt>
    <dgm:pt modelId="{9F6AA17D-F1B0-46BA-986E-360DF5FC948E}" type="sibTrans" cxnId="{FB0094AE-0FD7-48B8-B975-466623C4006A}">
      <dgm:prSet/>
      <dgm:spPr/>
      <dgm:t>
        <a:bodyPr/>
        <a:lstStyle/>
        <a:p>
          <a:endParaRPr lang="ru-RU"/>
        </a:p>
      </dgm:t>
    </dgm:pt>
    <dgm:pt modelId="{45D23A09-481C-42D8-A987-249190364133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Сексуальное насилие</a:t>
          </a:r>
          <a:endParaRPr lang="ru-RU" dirty="0"/>
        </a:p>
      </dgm:t>
    </dgm:pt>
    <dgm:pt modelId="{2ED7022D-FCAF-4B90-98B6-C0B16B35672D}" type="parTrans" cxnId="{C437BA87-5380-4B1F-BDC3-D57CA3FDBE57}">
      <dgm:prSet/>
      <dgm:spPr/>
      <dgm:t>
        <a:bodyPr/>
        <a:lstStyle/>
        <a:p>
          <a:endParaRPr lang="ru-RU"/>
        </a:p>
      </dgm:t>
    </dgm:pt>
    <dgm:pt modelId="{497BD538-B892-4BDC-9E6E-D1007C7DC9F4}" type="sibTrans" cxnId="{C437BA87-5380-4B1F-BDC3-D57CA3FDBE57}">
      <dgm:prSet/>
      <dgm:spPr/>
      <dgm:t>
        <a:bodyPr/>
        <a:lstStyle/>
        <a:p>
          <a:endParaRPr lang="ru-RU"/>
        </a:p>
      </dgm:t>
    </dgm:pt>
    <dgm:pt modelId="{13138E94-194E-4AA4-8C63-13798875A506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Психическое насилие </a:t>
          </a:r>
          <a:endParaRPr lang="ru-RU" dirty="0"/>
        </a:p>
      </dgm:t>
    </dgm:pt>
    <dgm:pt modelId="{75A0473C-99E0-4E18-8D93-E418300EF629}" type="parTrans" cxnId="{B3858772-FB7F-4804-83D8-B233F2018CC1}">
      <dgm:prSet/>
      <dgm:spPr/>
      <dgm:t>
        <a:bodyPr/>
        <a:lstStyle/>
        <a:p>
          <a:endParaRPr lang="ru-RU"/>
        </a:p>
      </dgm:t>
    </dgm:pt>
    <dgm:pt modelId="{6FAF273D-FE7A-41D8-8B84-7BB52E2DFE4E}" type="sibTrans" cxnId="{B3858772-FB7F-4804-83D8-B233F2018CC1}">
      <dgm:prSet/>
      <dgm:spPr/>
      <dgm:t>
        <a:bodyPr/>
        <a:lstStyle/>
        <a:p>
          <a:endParaRPr lang="ru-RU"/>
        </a:p>
      </dgm:t>
    </dgm:pt>
    <dgm:pt modelId="{1B75662A-85A3-4F70-9A44-F1C60E0A291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Пренебрежение нуждами</a:t>
          </a:r>
          <a:endParaRPr lang="ru-RU" dirty="0"/>
        </a:p>
      </dgm:t>
    </dgm:pt>
    <dgm:pt modelId="{4A27E89F-8A07-4634-8CB9-0CBC3E23000E}" type="parTrans" cxnId="{850ECB6A-91DB-4B05-AF61-3B6E2FD0A67A}">
      <dgm:prSet/>
      <dgm:spPr/>
      <dgm:t>
        <a:bodyPr/>
        <a:lstStyle/>
        <a:p>
          <a:endParaRPr lang="ru-RU"/>
        </a:p>
      </dgm:t>
    </dgm:pt>
    <dgm:pt modelId="{C645CDDA-9353-445C-A228-D16FE70BB770}" type="sibTrans" cxnId="{850ECB6A-91DB-4B05-AF61-3B6E2FD0A67A}">
      <dgm:prSet/>
      <dgm:spPr/>
      <dgm:t>
        <a:bodyPr/>
        <a:lstStyle/>
        <a:p>
          <a:endParaRPr lang="ru-RU"/>
        </a:p>
      </dgm:t>
    </dgm:pt>
    <dgm:pt modelId="{2931961F-3567-494E-9B53-93C7CB586BAD}" type="pres">
      <dgm:prSet presAssocID="{78FC0133-4A62-4AA6-89E0-AB8DA1BBD02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B6992-0604-48CB-B3F1-8B928660D6BC}" type="pres">
      <dgm:prSet presAssocID="{78FC0133-4A62-4AA6-89E0-AB8DA1BBD026}" presName="diamond" presStyleLbl="bgShp" presStyleIdx="0" presStyleCnt="1"/>
      <dgm:spPr/>
    </dgm:pt>
    <dgm:pt modelId="{B06B4573-5744-49CC-80C8-9C2AEE675D71}" type="pres">
      <dgm:prSet presAssocID="{78FC0133-4A62-4AA6-89E0-AB8DA1BBD02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CBF48-DBE5-4F9E-8F08-3A6E6DCBEA54}" type="pres">
      <dgm:prSet presAssocID="{78FC0133-4A62-4AA6-89E0-AB8DA1BBD02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061E1-BFCF-4155-BB6B-7DA3388367A2}" type="pres">
      <dgm:prSet presAssocID="{78FC0133-4A62-4AA6-89E0-AB8DA1BBD02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2D7FC-64AF-4F50-9DCF-EA97EABB5695}" type="pres">
      <dgm:prSet presAssocID="{78FC0133-4A62-4AA6-89E0-AB8DA1BBD02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AA774-54CB-4853-8C38-3B404961FFB0}" type="presOf" srcId="{1B75662A-85A3-4F70-9A44-F1C60E0A2915}" destId="{A162D7FC-64AF-4F50-9DCF-EA97EABB5695}" srcOrd="0" destOrd="0" presId="urn:microsoft.com/office/officeart/2005/8/layout/matrix3"/>
    <dgm:cxn modelId="{FB0094AE-0FD7-48B8-B975-466623C4006A}" srcId="{78FC0133-4A62-4AA6-89E0-AB8DA1BBD026}" destId="{D016C78B-77D5-4F2D-BCB5-30EE062A55D9}" srcOrd="0" destOrd="0" parTransId="{B7399FDF-A0FC-4797-AF0D-7E26F611D889}" sibTransId="{9F6AA17D-F1B0-46BA-986E-360DF5FC948E}"/>
    <dgm:cxn modelId="{8DE0B979-C38E-47F2-B20F-D8B09047DDA3}" type="presOf" srcId="{78FC0133-4A62-4AA6-89E0-AB8DA1BBD026}" destId="{2931961F-3567-494E-9B53-93C7CB586BAD}" srcOrd="0" destOrd="0" presId="urn:microsoft.com/office/officeart/2005/8/layout/matrix3"/>
    <dgm:cxn modelId="{850ECB6A-91DB-4B05-AF61-3B6E2FD0A67A}" srcId="{78FC0133-4A62-4AA6-89E0-AB8DA1BBD026}" destId="{1B75662A-85A3-4F70-9A44-F1C60E0A2915}" srcOrd="3" destOrd="0" parTransId="{4A27E89F-8A07-4634-8CB9-0CBC3E23000E}" sibTransId="{C645CDDA-9353-445C-A228-D16FE70BB770}"/>
    <dgm:cxn modelId="{C437BA87-5380-4B1F-BDC3-D57CA3FDBE57}" srcId="{78FC0133-4A62-4AA6-89E0-AB8DA1BBD026}" destId="{45D23A09-481C-42D8-A987-249190364133}" srcOrd="1" destOrd="0" parTransId="{2ED7022D-FCAF-4B90-98B6-C0B16B35672D}" sibTransId="{497BD538-B892-4BDC-9E6E-D1007C7DC9F4}"/>
    <dgm:cxn modelId="{B3858772-FB7F-4804-83D8-B233F2018CC1}" srcId="{78FC0133-4A62-4AA6-89E0-AB8DA1BBD026}" destId="{13138E94-194E-4AA4-8C63-13798875A506}" srcOrd="2" destOrd="0" parTransId="{75A0473C-99E0-4E18-8D93-E418300EF629}" sibTransId="{6FAF273D-FE7A-41D8-8B84-7BB52E2DFE4E}"/>
    <dgm:cxn modelId="{638AC0F1-04F4-47AE-ADFC-BF1DD38F514E}" type="presOf" srcId="{13138E94-194E-4AA4-8C63-13798875A506}" destId="{CA5061E1-BFCF-4155-BB6B-7DA3388367A2}" srcOrd="0" destOrd="0" presId="urn:microsoft.com/office/officeart/2005/8/layout/matrix3"/>
    <dgm:cxn modelId="{220995E4-8955-405C-AA17-5B0EA682BAB0}" type="presOf" srcId="{45D23A09-481C-42D8-A987-249190364133}" destId="{866CBF48-DBE5-4F9E-8F08-3A6E6DCBEA54}" srcOrd="0" destOrd="0" presId="urn:microsoft.com/office/officeart/2005/8/layout/matrix3"/>
    <dgm:cxn modelId="{01A24F5E-BD4D-4DD8-8C6E-BAE12DDCDF8F}" type="presOf" srcId="{D016C78B-77D5-4F2D-BCB5-30EE062A55D9}" destId="{B06B4573-5744-49CC-80C8-9C2AEE675D71}" srcOrd="0" destOrd="0" presId="urn:microsoft.com/office/officeart/2005/8/layout/matrix3"/>
    <dgm:cxn modelId="{D84BB2F2-9F2F-492A-82FA-E56E7DB1EC91}" type="presParOf" srcId="{2931961F-3567-494E-9B53-93C7CB586BAD}" destId="{1A6B6992-0604-48CB-B3F1-8B928660D6BC}" srcOrd="0" destOrd="0" presId="urn:microsoft.com/office/officeart/2005/8/layout/matrix3"/>
    <dgm:cxn modelId="{AFE711E7-FD6D-4605-97AE-89B3FE3AE3EF}" type="presParOf" srcId="{2931961F-3567-494E-9B53-93C7CB586BAD}" destId="{B06B4573-5744-49CC-80C8-9C2AEE675D71}" srcOrd="1" destOrd="0" presId="urn:microsoft.com/office/officeart/2005/8/layout/matrix3"/>
    <dgm:cxn modelId="{30500D2C-4FF7-4B67-8623-BFF9729499D3}" type="presParOf" srcId="{2931961F-3567-494E-9B53-93C7CB586BAD}" destId="{866CBF48-DBE5-4F9E-8F08-3A6E6DCBEA54}" srcOrd="2" destOrd="0" presId="urn:microsoft.com/office/officeart/2005/8/layout/matrix3"/>
    <dgm:cxn modelId="{E62E569B-0DB4-420E-B064-89E1919EEAF1}" type="presParOf" srcId="{2931961F-3567-494E-9B53-93C7CB586BAD}" destId="{CA5061E1-BFCF-4155-BB6B-7DA3388367A2}" srcOrd="3" destOrd="0" presId="urn:microsoft.com/office/officeart/2005/8/layout/matrix3"/>
    <dgm:cxn modelId="{82062A99-8848-4792-AD97-E90F522243DA}" type="presParOf" srcId="{2931961F-3567-494E-9B53-93C7CB586BAD}" destId="{A162D7FC-64AF-4F50-9DCF-EA97EABB569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FA403-D71C-4913-89AE-112D015FF7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44FB76-B14D-4C8A-A5F2-59FDB470E019}">
      <dgm:prSet phldrT="[Текст]" phldr="1"/>
      <dgm:spPr/>
      <dgm:t>
        <a:bodyPr/>
        <a:lstStyle/>
        <a:p>
          <a:endParaRPr lang="ru-RU" dirty="0"/>
        </a:p>
      </dgm:t>
    </dgm:pt>
    <dgm:pt modelId="{97EC5A2E-72FB-428F-9CDF-2E379B30705A}" type="parTrans" cxnId="{CF9D97AE-92F5-4663-9670-1D9F88125EC7}">
      <dgm:prSet/>
      <dgm:spPr/>
      <dgm:t>
        <a:bodyPr/>
        <a:lstStyle/>
        <a:p>
          <a:endParaRPr lang="ru-RU"/>
        </a:p>
      </dgm:t>
    </dgm:pt>
    <dgm:pt modelId="{25946D9F-CCD4-4F37-B7B3-5019A36B5600}" type="sibTrans" cxnId="{CF9D97AE-92F5-4663-9670-1D9F88125EC7}">
      <dgm:prSet/>
      <dgm:spPr/>
      <dgm:t>
        <a:bodyPr/>
        <a:lstStyle/>
        <a:p>
          <a:endParaRPr lang="ru-RU"/>
        </a:p>
      </dgm:t>
    </dgm:pt>
    <dgm:pt modelId="{CFBDEDA6-65BB-48CA-8184-F3FF67BA70C1}">
      <dgm:prSet phldrT="[Текст]"/>
      <dgm:spPr/>
      <dgm:t>
        <a:bodyPr/>
        <a:lstStyle/>
        <a:p>
          <a:r>
            <a:rPr lang="ru-RU" dirty="0" smtClean="0"/>
            <a:t>Нас так воспитывали</a:t>
          </a:r>
          <a:endParaRPr lang="ru-RU" dirty="0"/>
        </a:p>
      </dgm:t>
    </dgm:pt>
    <dgm:pt modelId="{DFE43776-8C47-4C7F-B837-4A2588C1053F}" type="parTrans" cxnId="{1204C761-541E-4FE7-9725-214534F18171}">
      <dgm:prSet/>
      <dgm:spPr/>
      <dgm:t>
        <a:bodyPr/>
        <a:lstStyle/>
        <a:p>
          <a:endParaRPr lang="ru-RU"/>
        </a:p>
      </dgm:t>
    </dgm:pt>
    <dgm:pt modelId="{72244ED5-C8E9-4E67-BFC1-9E768A0C950D}" type="sibTrans" cxnId="{1204C761-541E-4FE7-9725-214534F18171}">
      <dgm:prSet/>
      <dgm:spPr/>
      <dgm:t>
        <a:bodyPr/>
        <a:lstStyle/>
        <a:p>
          <a:endParaRPr lang="ru-RU"/>
        </a:p>
      </dgm:t>
    </dgm:pt>
    <dgm:pt modelId="{EA6F62CE-ABC8-494E-8649-02CCB7B8F503}">
      <dgm:prSet phldrT="[Текст]"/>
      <dgm:spPr/>
      <dgm:t>
        <a:bodyPr/>
        <a:lstStyle/>
        <a:p>
          <a:r>
            <a:rPr lang="ru-RU" dirty="0" smtClean="0"/>
            <a:t>Заслужил …</a:t>
          </a:r>
          <a:endParaRPr lang="ru-RU" dirty="0"/>
        </a:p>
      </dgm:t>
    </dgm:pt>
    <dgm:pt modelId="{AE2BBF33-2A38-439C-95C4-497B4A0B8CA1}" type="parTrans" cxnId="{75317FF4-AA42-498A-9FE2-BC4CDFCD1ED6}">
      <dgm:prSet/>
      <dgm:spPr/>
      <dgm:t>
        <a:bodyPr/>
        <a:lstStyle/>
        <a:p>
          <a:endParaRPr lang="ru-RU"/>
        </a:p>
      </dgm:t>
    </dgm:pt>
    <dgm:pt modelId="{32A48B1C-EBEA-4B6E-A2FE-A48A2337AB7A}" type="sibTrans" cxnId="{75317FF4-AA42-498A-9FE2-BC4CDFCD1ED6}">
      <dgm:prSet/>
      <dgm:spPr/>
      <dgm:t>
        <a:bodyPr/>
        <a:lstStyle/>
        <a:p>
          <a:endParaRPr lang="ru-RU"/>
        </a:p>
      </dgm:t>
    </dgm:pt>
    <dgm:pt modelId="{3864F06E-F7ED-4B62-A10B-3DA5E59DFBBE}">
      <dgm:prSet phldrT="[Текст]"/>
      <dgm:spPr/>
      <dgm:t>
        <a:bodyPr/>
        <a:lstStyle/>
        <a:p>
          <a:r>
            <a:rPr lang="ru-RU" dirty="0" smtClean="0"/>
            <a:t>По-другому не понимает</a:t>
          </a:r>
          <a:endParaRPr lang="ru-RU" dirty="0"/>
        </a:p>
      </dgm:t>
    </dgm:pt>
    <dgm:pt modelId="{1CEEC99B-681B-4929-8389-D1F2B71CAC4C}" type="parTrans" cxnId="{C27E9A74-52FF-469C-9451-9F4B3030EB33}">
      <dgm:prSet/>
      <dgm:spPr/>
      <dgm:t>
        <a:bodyPr/>
        <a:lstStyle/>
        <a:p>
          <a:endParaRPr lang="ru-RU"/>
        </a:p>
      </dgm:t>
    </dgm:pt>
    <dgm:pt modelId="{BD51B086-FE24-4F55-9BC5-357A31FC33C8}" type="sibTrans" cxnId="{C27E9A74-52FF-469C-9451-9F4B3030EB33}">
      <dgm:prSet/>
      <dgm:spPr/>
      <dgm:t>
        <a:bodyPr/>
        <a:lstStyle/>
        <a:p>
          <a:endParaRPr lang="ru-RU"/>
        </a:p>
      </dgm:t>
    </dgm:pt>
    <dgm:pt modelId="{23ECFF18-5AD1-4D32-86B8-8576035FF82A}" type="pres">
      <dgm:prSet presAssocID="{0F4FA403-D71C-4913-89AE-112D015FF74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BF9BCB9-0B65-4462-A196-9C68ADB1B6EE}" type="pres">
      <dgm:prSet presAssocID="{1A44FB76-B14D-4C8A-A5F2-59FDB470E019}" presName="thickLine" presStyleLbl="alignNode1" presStyleIdx="0" presStyleCnt="1"/>
      <dgm:spPr/>
    </dgm:pt>
    <dgm:pt modelId="{D2716691-BD69-4B0E-A488-2279153A1EC4}" type="pres">
      <dgm:prSet presAssocID="{1A44FB76-B14D-4C8A-A5F2-59FDB470E019}" presName="horz1" presStyleCnt="0"/>
      <dgm:spPr/>
    </dgm:pt>
    <dgm:pt modelId="{CCDD3B1D-8345-4907-B6E2-7175E9198654}" type="pres">
      <dgm:prSet presAssocID="{1A44FB76-B14D-4C8A-A5F2-59FDB470E019}" presName="tx1" presStyleLbl="revTx" presStyleIdx="0" presStyleCnt="4"/>
      <dgm:spPr/>
      <dgm:t>
        <a:bodyPr/>
        <a:lstStyle/>
        <a:p>
          <a:endParaRPr lang="ru-RU"/>
        </a:p>
      </dgm:t>
    </dgm:pt>
    <dgm:pt modelId="{343D6353-1DAC-48C0-A430-54B705782CFF}" type="pres">
      <dgm:prSet presAssocID="{1A44FB76-B14D-4C8A-A5F2-59FDB470E019}" presName="vert1" presStyleCnt="0"/>
      <dgm:spPr/>
    </dgm:pt>
    <dgm:pt modelId="{BC94BF45-1884-4F67-9688-C56811B6BB1B}" type="pres">
      <dgm:prSet presAssocID="{CFBDEDA6-65BB-48CA-8184-F3FF67BA70C1}" presName="vertSpace2a" presStyleCnt="0"/>
      <dgm:spPr/>
    </dgm:pt>
    <dgm:pt modelId="{DFD8F7AC-26F4-4338-BF44-7C39BD6DF610}" type="pres">
      <dgm:prSet presAssocID="{CFBDEDA6-65BB-48CA-8184-F3FF67BA70C1}" presName="horz2" presStyleCnt="0"/>
      <dgm:spPr/>
    </dgm:pt>
    <dgm:pt modelId="{95B8D946-BB68-4C62-AC58-987732A368B0}" type="pres">
      <dgm:prSet presAssocID="{CFBDEDA6-65BB-48CA-8184-F3FF67BA70C1}" presName="horzSpace2" presStyleCnt="0"/>
      <dgm:spPr/>
    </dgm:pt>
    <dgm:pt modelId="{E10DA6FD-AA29-4573-AAF5-8466280B27C5}" type="pres">
      <dgm:prSet presAssocID="{CFBDEDA6-65BB-48CA-8184-F3FF67BA70C1}" presName="tx2" presStyleLbl="revTx" presStyleIdx="1" presStyleCnt="4"/>
      <dgm:spPr/>
      <dgm:t>
        <a:bodyPr/>
        <a:lstStyle/>
        <a:p>
          <a:endParaRPr lang="ru-RU"/>
        </a:p>
      </dgm:t>
    </dgm:pt>
    <dgm:pt modelId="{6B8F92D7-A19C-468A-B8AB-EF62E0310536}" type="pres">
      <dgm:prSet presAssocID="{CFBDEDA6-65BB-48CA-8184-F3FF67BA70C1}" presName="vert2" presStyleCnt="0"/>
      <dgm:spPr/>
    </dgm:pt>
    <dgm:pt modelId="{7EBD01FC-6AFA-42B5-A12F-46A168FA700A}" type="pres">
      <dgm:prSet presAssocID="{CFBDEDA6-65BB-48CA-8184-F3FF67BA70C1}" presName="thinLine2b" presStyleLbl="callout" presStyleIdx="0" presStyleCnt="3"/>
      <dgm:spPr/>
    </dgm:pt>
    <dgm:pt modelId="{52AF7ADC-2611-4C5C-B1A0-9AF67B029CBE}" type="pres">
      <dgm:prSet presAssocID="{CFBDEDA6-65BB-48CA-8184-F3FF67BA70C1}" presName="vertSpace2b" presStyleCnt="0"/>
      <dgm:spPr/>
    </dgm:pt>
    <dgm:pt modelId="{0A7FA037-2D6E-44AE-83F0-7B4DBBE97748}" type="pres">
      <dgm:prSet presAssocID="{EA6F62CE-ABC8-494E-8649-02CCB7B8F503}" presName="horz2" presStyleCnt="0"/>
      <dgm:spPr/>
    </dgm:pt>
    <dgm:pt modelId="{EC2BE174-F229-4331-8C7A-E5AC787EF49A}" type="pres">
      <dgm:prSet presAssocID="{EA6F62CE-ABC8-494E-8649-02CCB7B8F503}" presName="horzSpace2" presStyleCnt="0"/>
      <dgm:spPr/>
    </dgm:pt>
    <dgm:pt modelId="{787C57E2-0819-483D-984C-722B10202648}" type="pres">
      <dgm:prSet presAssocID="{EA6F62CE-ABC8-494E-8649-02CCB7B8F503}" presName="tx2" presStyleLbl="revTx" presStyleIdx="2" presStyleCnt="4"/>
      <dgm:spPr/>
      <dgm:t>
        <a:bodyPr/>
        <a:lstStyle/>
        <a:p>
          <a:endParaRPr lang="ru-RU"/>
        </a:p>
      </dgm:t>
    </dgm:pt>
    <dgm:pt modelId="{F3BA5DFD-EB56-47D6-AC4C-F26030F4803E}" type="pres">
      <dgm:prSet presAssocID="{EA6F62CE-ABC8-494E-8649-02CCB7B8F503}" presName="vert2" presStyleCnt="0"/>
      <dgm:spPr/>
    </dgm:pt>
    <dgm:pt modelId="{F916E1E0-26B8-41A3-B9E1-77BBE8E251BD}" type="pres">
      <dgm:prSet presAssocID="{EA6F62CE-ABC8-494E-8649-02CCB7B8F503}" presName="thinLine2b" presStyleLbl="callout" presStyleIdx="1" presStyleCnt="3"/>
      <dgm:spPr/>
    </dgm:pt>
    <dgm:pt modelId="{B9939516-3489-4D24-9C2B-AE278B375FE0}" type="pres">
      <dgm:prSet presAssocID="{EA6F62CE-ABC8-494E-8649-02CCB7B8F503}" presName="vertSpace2b" presStyleCnt="0"/>
      <dgm:spPr/>
    </dgm:pt>
    <dgm:pt modelId="{9A4206F9-C54C-4D19-9227-6EE523F4D85A}" type="pres">
      <dgm:prSet presAssocID="{3864F06E-F7ED-4B62-A10B-3DA5E59DFBBE}" presName="horz2" presStyleCnt="0"/>
      <dgm:spPr/>
    </dgm:pt>
    <dgm:pt modelId="{191AD9A1-566B-4944-80E2-3511F6DD18D6}" type="pres">
      <dgm:prSet presAssocID="{3864F06E-F7ED-4B62-A10B-3DA5E59DFBBE}" presName="horzSpace2" presStyleCnt="0"/>
      <dgm:spPr/>
    </dgm:pt>
    <dgm:pt modelId="{E5A22007-D825-4D96-9354-B9F8E04AEA9C}" type="pres">
      <dgm:prSet presAssocID="{3864F06E-F7ED-4B62-A10B-3DA5E59DFBBE}" presName="tx2" presStyleLbl="revTx" presStyleIdx="3" presStyleCnt="4"/>
      <dgm:spPr/>
      <dgm:t>
        <a:bodyPr/>
        <a:lstStyle/>
        <a:p>
          <a:endParaRPr lang="ru-RU"/>
        </a:p>
      </dgm:t>
    </dgm:pt>
    <dgm:pt modelId="{E60A3DFB-69F7-4767-A406-A855D5B809B5}" type="pres">
      <dgm:prSet presAssocID="{3864F06E-F7ED-4B62-A10B-3DA5E59DFBBE}" presName="vert2" presStyleCnt="0"/>
      <dgm:spPr/>
    </dgm:pt>
    <dgm:pt modelId="{52CEB046-3D6A-43B1-A586-2F459D766955}" type="pres">
      <dgm:prSet presAssocID="{3864F06E-F7ED-4B62-A10B-3DA5E59DFBBE}" presName="thinLine2b" presStyleLbl="callout" presStyleIdx="2" presStyleCnt="3"/>
      <dgm:spPr/>
    </dgm:pt>
    <dgm:pt modelId="{6B54912A-6B18-4FEB-8529-7F29337A02B3}" type="pres">
      <dgm:prSet presAssocID="{3864F06E-F7ED-4B62-A10B-3DA5E59DFBBE}" presName="vertSpace2b" presStyleCnt="0"/>
      <dgm:spPr/>
    </dgm:pt>
  </dgm:ptLst>
  <dgm:cxnLst>
    <dgm:cxn modelId="{75317FF4-AA42-498A-9FE2-BC4CDFCD1ED6}" srcId="{1A44FB76-B14D-4C8A-A5F2-59FDB470E019}" destId="{EA6F62CE-ABC8-494E-8649-02CCB7B8F503}" srcOrd="1" destOrd="0" parTransId="{AE2BBF33-2A38-439C-95C4-497B4A0B8CA1}" sibTransId="{32A48B1C-EBEA-4B6E-A2FE-A48A2337AB7A}"/>
    <dgm:cxn modelId="{782E3162-755F-4F9B-A891-02513F254FA9}" type="presOf" srcId="{EA6F62CE-ABC8-494E-8649-02CCB7B8F503}" destId="{787C57E2-0819-483D-984C-722B10202648}" srcOrd="0" destOrd="0" presId="urn:microsoft.com/office/officeart/2008/layout/LinedList"/>
    <dgm:cxn modelId="{C27E9A74-52FF-469C-9451-9F4B3030EB33}" srcId="{1A44FB76-B14D-4C8A-A5F2-59FDB470E019}" destId="{3864F06E-F7ED-4B62-A10B-3DA5E59DFBBE}" srcOrd="2" destOrd="0" parTransId="{1CEEC99B-681B-4929-8389-D1F2B71CAC4C}" sibTransId="{BD51B086-FE24-4F55-9BC5-357A31FC33C8}"/>
    <dgm:cxn modelId="{1FCDB656-B7EC-4D36-A6E3-5C9E9D82D943}" type="presOf" srcId="{1A44FB76-B14D-4C8A-A5F2-59FDB470E019}" destId="{CCDD3B1D-8345-4907-B6E2-7175E9198654}" srcOrd="0" destOrd="0" presId="urn:microsoft.com/office/officeart/2008/layout/LinedList"/>
    <dgm:cxn modelId="{C4E7771D-DA4C-4733-ACBF-3015F7C063D6}" type="presOf" srcId="{3864F06E-F7ED-4B62-A10B-3DA5E59DFBBE}" destId="{E5A22007-D825-4D96-9354-B9F8E04AEA9C}" srcOrd="0" destOrd="0" presId="urn:microsoft.com/office/officeart/2008/layout/LinedList"/>
    <dgm:cxn modelId="{1204C761-541E-4FE7-9725-214534F18171}" srcId="{1A44FB76-B14D-4C8A-A5F2-59FDB470E019}" destId="{CFBDEDA6-65BB-48CA-8184-F3FF67BA70C1}" srcOrd="0" destOrd="0" parTransId="{DFE43776-8C47-4C7F-B837-4A2588C1053F}" sibTransId="{72244ED5-C8E9-4E67-BFC1-9E768A0C950D}"/>
    <dgm:cxn modelId="{CF9D97AE-92F5-4663-9670-1D9F88125EC7}" srcId="{0F4FA403-D71C-4913-89AE-112D015FF740}" destId="{1A44FB76-B14D-4C8A-A5F2-59FDB470E019}" srcOrd="0" destOrd="0" parTransId="{97EC5A2E-72FB-428F-9CDF-2E379B30705A}" sibTransId="{25946D9F-CCD4-4F37-B7B3-5019A36B5600}"/>
    <dgm:cxn modelId="{16E215F3-D76E-4785-92E5-78D3764632D8}" type="presOf" srcId="{CFBDEDA6-65BB-48CA-8184-F3FF67BA70C1}" destId="{E10DA6FD-AA29-4573-AAF5-8466280B27C5}" srcOrd="0" destOrd="0" presId="urn:microsoft.com/office/officeart/2008/layout/LinedList"/>
    <dgm:cxn modelId="{2421A71D-A1D1-42EC-9B77-F9827C5E51A8}" type="presOf" srcId="{0F4FA403-D71C-4913-89AE-112D015FF740}" destId="{23ECFF18-5AD1-4D32-86B8-8576035FF82A}" srcOrd="0" destOrd="0" presId="urn:microsoft.com/office/officeart/2008/layout/LinedList"/>
    <dgm:cxn modelId="{AB7E7927-5823-47AC-A967-B3CD494E81B0}" type="presParOf" srcId="{23ECFF18-5AD1-4D32-86B8-8576035FF82A}" destId="{BBF9BCB9-0B65-4462-A196-9C68ADB1B6EE}" srcOrd="0" destOrd="0" presId="urn:microsoft.com/office/officeart/2008/layout/LinedList"/>
    <dgm:cxn modelId="{5F43331F-4F07-447F-B242-63D7CE2257C5}" type="presParOf" srcId="{23ECFF18-5AD1-4D32-86B8-8576035FF82A}" destId="{D2716691-BD69-4B0E-A488-2279153A1EC4}" srcOrd="1" destOrd="0" presId="urn:microsoft.com/office/officeart/2008/layout/LinedList"/>
    <dgm:cxn modelId="{A261A309-813A-4D95-A4CE-263C5F574749}" type="presParOf" srcId="{D2716691-BD69-4B0E-A488-2279153A1EC4}" destId="{CCDD3B1D-8345-4907-B6E2-7175E9198654}" srcOrd="0" destOrd="0" presId="urn:microsoft.com/office/officeart/2008/layout/LinedList"/>
    <dgm:cxn modelId="{056AC39F-48AF-4E1C-9D68-F3E17FEECF77}" type="presParOf" srcId="{D2716691-BD69-4B0E-A488-2279153A1EC4}" destId="{343D6353-1DAC-48C0-A430-54B705782CFF}" srcOrd="1" destOrd="0" presId="urn:microsoft.com/office/officeart/2008/layout/LinedList"/>
    <dgm:cxn modelId="{35BE7C99-4608-4E05-819B-9F05A7848E12}" type="presParOf" srcId="{343D6353-1DAC-48C0-A430-54B705782CFF}" destId="{BC94BF45-1884-4F67-9688-C56811B6BB1B}" srcOrd="0" destOrd="0" presId="urn:microsoft.com/office/officeart/2008/layout/LinedList"/>
    <dgm:cxn modelId="{0989305E-E355-407D-A45B-CE37EBD4AF76}" type="presParOf" srcId="{343D6353-1DAC-48C0-A430-54B705782CFF}" destId="{DFD8F7AC-26F4-4338-BF44-7C39BD6DF610}" srcOrd="1" destOrd="0" presId="urn:microsoft.com/office/officeart/2008/layout/LinedList"/>
    <dgm:cxn modelId="{A9CCB9BB-6C80-4411-9C99-E39D9A5F67B4}" type="presParOf" srcId="{DFD8F7AC-26F4-4338-BF44-7C39BD6DF610}" destId="{95B8D946-BB68-4C62-AC58-987732A368B0}" srcOrd="0" destOrd="0" presId="urn:microsoft.com/office/officeart/2008/layout/LinedList"/>
    <dgm:cxn modelId="{7F6DF28D-D7A1-46CF-9797-1985B3EE06DC}" type="presParOf" srcId="{DFD8F7AC-26F4-4338-BF44-7C39BD6DF610}" destId="{E10DA6FD-AA29-4573-AAF5-8466280B27C5}" srcOrd="1" destOrd="0" presId="urn:microsoft.com/office/officeart/2008/layout/LinedList"/>
    <dgm:cxn modelId="{2FF2260A-13A4-4A39-B015-70BE0769D37D}" type="presParOf" srcId="{DFD8F7AC-26F4-4338-BF44-7C39BD6DF610}" destId="{6B8F92D7-A19C-468A-B8AB-EF62E0310536}" srcOrd="2" destOrd="0" presId="urn:microsoft.com/office/officeart/2008/layout/LinedList"/>
    <dgm:cxn modelId="{DD620236-4418-45D3-804A-54F0698F9203}" type="presParOf" srcId="{343D6353-1DAC-48C0-A430-54B705782CFF}" destId="{7EBD01FC-6AFA-42B5-A12F-46A168FA700A}" srcOrd="2" destOrd="0" presId="urn:microsoft.com/office/officeart/2008/layout/LinedList"/>
    <dgm:cxn modelId="{2247D689-1EEB-420D-8F96-E1F94CB7A413}" type="presParOf" srcId="{343D6353-1DAC-48C0-A430-54B705782CFF}" destId="{52AF7ADC-2611-4C5C-B1A0-9AF67B029CBE}" srcOrd="3" destOrd="0" presId="urn:microsoft.com/office/officeart/2008/layout/LinedList"/>
    <dgm:cxn modelId="{FC589EC4-0B90-490B-BDB0-FFB820CF3402}" type="presParOf" srcId="{343D6353-1DAC-48C0-A430-54B705782CFF}" destId="{0A7FA037-2D6E-44AE-83F0-7B4DBBE97748}" srcOrd="4" destOrd="0" presId="urn:microsoft.com/office/officeart/2008/layout/LinedList"/>
    <dgm:cxn modelId="{995A5D5B-C4B5-4A73-90A5-D43934A2C634}" type="presParOf" srcId="{0A7FA037-2D6E-44AE-83F0-7B4DBBE97748}" destId="{EC2BE174-F229-4331-8C7A-E5AC787EF49A}" srcOrd="0" destOrd="0" presId="urn:microsoft.com/office/officeart/2008/layout/LinedList"/>
    <dgm:cxn modelId="{9CDC043C-0750-4EC2-9002-8C8018BF5FD0}" type="presParOf" srcId="{0A7FA037-2D6E-44AE-83F0-7B4DBBE97748}" destId="{787C57E2-0819-483D-984C-722B10202648}" srcOrd="1" destOrd="0" presId="urn:microsoft.com/office/officeart/2008/layout/LinedList"/>
    <dgm:cxn modelId="{2C5E3AE3-79D2-4FB6-889E-749A58E10DB2}" type="presParOf" srcId="{0A7FA037-2D6E-44AE-83F0-7B4DBBE97748}" destId="{F3BA5DFD-EB56-47D6-AC4C-F26030F4803E}" srcOrd="2" destOrd="0" presId="urn:microsoft.com/office/officeart/2008/layout/LinedList"/>
    <dgm:cxn modelId="{54C323AA-90BB-40F6-9BE7-BF0528531AE1}" type="presParOf" srcId="{343D6353-1DAC-48C0-A430-54B705782CFF}" destId="{F916E1E0-26B8-41A3-B9E1-77BBE8E251BD}" srcOrd="5" destOrd="0" presId="urn:microsoft.com/office/officeart/2008/layout/LinedList"/>
    <dgm:cxn modelId="{8CEE6800-E790-42F0-B8E4-ABD1C1739660}" type="presParOf" srcId="{343D6353-1DAC-48C0-A430-54B705782CFF}" destId="{B9939516-3489-4D24-9C2B-AE278B375FE0}" srcOrd="6" destOrd="0" presId="urn:microsoft.com/office/officeart/2008/layout/LinedList"/>
    <dgm:cxn modelId="{66E2B3A2-A010-4CA6-BCEA-99248EFE4BF4}" type="presParOf" srcId="{343D6353-1DAC-48C0-A430-54B705782CFF}" destId="{9A4206F9-C54C-4D19-9227-6EE523F4D85A}" srcOrd="7" destOrd="0" presId="urn:microsoft.com/office/officeart/2008/layout/LinedList"/>
    <dgm:cxn modelId="{EB52DC60-09D0-4075-8D1A-F1419788F0F8}" type="presParOf" srcId="{9A4206F9-C54C-4D19-9227-6EE523F4D85A}" destId="{191AD9A1-566B-4944-80E2-3511F6DD18D6}" srcOrd="0" destOrd="0" presId="urn:microsoft.com/office/officeart/2008/layout/LinedList"/>
    <dgm:cxn modelId="{0533F946-31A2-4676-B758-47FE1A4985F8}" type="presParOf" srcId="{9A4206F9-C54C-4D19-9227-6EE523F4D85A}" destId="{E5A22007-D825-4D96-9354-B9F8E04AEA9C}" srcOrd="1" destOrd="0" presId="urn:microsoft.com/office/officeart/2008/layout/LinedList"/>
    <dgm:cxn modelId="{843BFE9E-9172-45BC-BD32-6420D0549FF5}" type="presParOf" srcId="{9A4206F9-C54C-4D19-9227-6EE523F4D85A}" destId="{E60A3DFB-69F7-4767-A406-A855D5B809B5}" srcOrd="2" destOrd="0" presId="urn:microsoft.com/office/officeart/2008/layout/LinedList"/>
    <dgm:cxn modelId="{34C76372-2DBE-4CCA-B62F-20986A357B39}" type="presParOf" srcId="{343D6353-1DAC-48C0-A430-54B705782CFF}" destId="{52CEB046-3D6A-43B1-A586-2F459D766955}" srcOrd="8" destOrd="0" presId="urn:microsoft.com/office/officeart/2008/layout/LinedList"/>
    <dgm:cxn modelId="{164F59B2-5FD5-422A-926B-6BFB634E00AE}" type="presParOf" srcId="{343D6353-1DAC-48C0-A430-54B705782CFF}" destId="{6B54912A-6B18-4FEB-8529-7F29337A02B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FC0133-4A62-4AA6-89E0-AB8DA1BBD02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16C78B-77D5-4F2D-BCB5-30EE062A55D9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Физическое насилие</a:t>
          </a:r>
          <a:endParaRPr lang="ru-RU" dirty="0"/>
        </a:p>
      </dgm:t>
    </dgm:pt>
    <dgm:pt modelId="{B7399FDF-A0FC-4797-AF0D-7E26F611D889}" type="parTrans" cxnId="{FB0094AE-0FD7-48B8-B975-466623C4006A}">
      <dgm:prSet/>
      <dgm:spPr/>
      <dgm:t>
        <a:bodyPr/>
        <a:lstStyle/>
        <a:p>
          <a:endParaRPr lang="ru-RU"/>
        </a:p>
      </dgm:t>
    </dgm:pt>
    <dgm:pt modelId="{9F6AA17D-F1B0-46BA-986E-360DF5FC948E}" type="sibTrans" cxnId="{FB0094AE-0FD7-48B8-B975-466623C4006A}">
      <dgm:prSet/>
      <dgm:spPr/>
      <dgm:t>
        <a:bodyPr/>
        <a:lstStyle/>
        <a:p>
          <a:endParaRPr lang="ru-RU"/>
        </a:p>
      </dgm:t>
    </dgm:pt>
    <dgm:pt modelId="{45D23A09-481C-42D8-A987-249190364133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Сексуальное насилие</a:t>
          </a:r>
          <a:endParaRPr lang="ru-RU" dirty="0"/>
        </a:p>
      </dgm:t>
    </dgm:pt>
    <dgm:pt modelId="{2ED7022D-FCAF-4B90-98B6-C0B16B35672D}" type="parTrans" cxnId="{C437BA87-5380-4B1F-BDC3-D57CA3FDBE57}">
      <dgm:prSet/>
      <dgm:spPr/>
      <dgm:t>
        <a:bodyPr/>
        <a:lstStyle/>
        <a:p>
          <a:endParaRPr lang="ru-RU"/>
        </a:p>
      </dgm:t>
    </dgm:pt>
    <dgm:pt modelId="{497BD538-B892-4BDC-9E6E-D1007C7DC9F4}" type="sibTrans" cxnId="{C437BA87-5380-4B1F-BDC3-D57CA3FDBE57}">
      <dgm:prSet/>
      <dgm:spPr/>
      <dgm:t>
        <a:bodyPr/>
        <a:lstStyle/>
        <a:p>
          <a:endParaRPr lang="ru-RU"/>
        </a:p>
      </dgm:t>
    </dgm:pt>
    <dgm:pt modelId="{13138E94-194E-4AA4-8C63-13798875A506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 smtClean="0"/>
            <a:t>Психическое насилие/</a:t>
          </a:r>
        </a:p>
        <a:p>
          <a:r>
            <a:rPr lang="ru-RU" dirty="0" smtClean="0"/>
            <a:t>эмоциональное насилие </a:t>
          </a:r>
          <a:endParaRPr lang="ru-RU" dirty="0"/>
        </a:p>
      </dgm:t>
    </dgm:pt>
    <dgm:pt modelId="{75A0473C-99E0-4E18-8D93-E418300EF629}" type="parTrans" cxnId="{B3858772-FB7F-4804-83D8-B233F2018CC1}">
      <dgm:prSet/>
      <dgm:spPr/>
      <dgm:t>
        <a:bodyPr/>
        <a:lstStyle/>
        <a:p>
          <a:endParaRPr lang="ru-RU"/>
        </a:p>
      </dgm:t>
    </dgm:pt>
    <dgm:pt modelId="{6FAF273D-FE7A-41D8-8B84-7BB52E2DFE4E}" type="sibTrans" cxnId="{B3858772-FB7F-4804-83D8-B233F2018CC1}">
      <dgm:prSet/>
      <dgm:spPr/>
      <dgm:t>
        <a:bodyPr/>
        <a:lstStyle/>
        <a:p>
          <a:endParaRPr lang="ru-RU"/>
        </a:p>
      </dgm:t>
    </dgm:pt>
    <dgm:pt modelId="{1B75662A-85A3-4F70-9A44-F1C60E0A291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Пренебрежение нуждами</a:t>
          </a:r>
          <a:endParaRPr lang="ru-RU" dirty="0"/>
        </a:p>
      </dgm:t>
    </dgm:pt>
    <dgm:pt modelId="{4A27E89F-8A07-4634-8CB9-0CBC3E23000E}" type="parTrans" cxnId="{850ECB6A-91DB-4B05-AF61-3B6E2FD0A67A}">
      <dgm:prSet/>
      <dgm:spPr/>
      <dgm:t>
        <a:bodyPr/>
        <a:lstStyle/>
        <a:p>
          <a:endParaRPr lang="ru-RU"/>
        </a:p>
      </dgm:t>
    </dgm:pt>
    <dgm:pt modelId="{C645CDDA-9353-445C-A228-D16FE70BB770}" type="sibTrans" cxnId="{850ECB6A-91DB-4B05-AF61-3B6E2FD0A67A}">
      <dgm:prSet/>
      <dgm:spPr/>
      <dgm:t>
        <a:bodyPr/>
        <a:lstStyle/>
        <a:p>
          <a:endParaRPr lang="ru-RU"/>
        </a:p>
      </dgm:t>
    </dgm:pt>
    <dgm:pt modelId="{2931961F-3567-494E-9B53-93C7CB586BAD}" type="pres">
      <dgm:prSet presAssocID="{78FC0133-4A62-4AA6-89E0-AB8DA1BBD02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B6992-0604-48CB-B3F1-8B928660D6BC}" type="pres">
      <dgm:prSet presAssocID="{78FC0133-4A62-4AA6-89E0-AB8DA1BBD026}" presName="diamond" presStyleLbl="bgShp" presStyleIdx="0" presStyleCnt="1"/>
      <dgm:spPr/>
    </dgm:pt>
    <dgm:pt modelId="{B06B4573-5744-49CC-80C8-9C2AEE675D71}" type="pres">
      <dgm:prSet presAssocID="{78FC0133-4A62-4AA6-89E0-AB8DA1BBD02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CBF48-DBE5-4F9E-8F08-3A6E6DCBEA54}" type="pres">
      <dgm:prSet presAssocID="{78FC0133-4A62-4AA6-89E0-AB8DA1BBD02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061E1-BFCF-4155-BB6B-7DA3388367A2}" type="pres">
      <dgm:prSet presAssocID="{78FC0133-4A62-4AA6-89E0-AB8DA1BBD02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2D7FC-64AF-4F50-9DCF-EA97EABB5695}" type="pres">
      <dgm:prSet presAssocID="{78FC0133-4A62-4AA6-89E0-AB8DA1BBD02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5396BC-C12E-4F60-BB06-0121D994C17B}" type="presOf" srcId="{78FC0133-4A62-4AA6-89E0-AB8DA1BBD026}" destId="{2931961F-3567-494E-9B53-93C7CB586BAD}" srcOrd="0" destOrd="0" presId="urn:microsoft.com/office/officeart/2005/8/layout/matrix3"/>
    <dgm:cxn modelId="{D4EDB34D-4884-40CB-A7BC-4B9A9ECA7550}" type="presOf" srcId="{1B75662A-85A3-4F70-9A44-F1C60E0A2915}" destId="{A162D7FC-64AF-4F50-9DCF-EA97EABB5695}" srcOrd="0" destOrd="0" presId="urn:microsoft.com/office/officeart/2005/8/layout/matrix3"/>
    <dgm:cxn modelId="{F9CBB518-77CC-4C0E-905A-9FBBE0536E74}" type="presOf" srcId="{45D23A09-481C-42D8-A987-249190364133}" destId="{866CBF48-DBE5-4F9E-8F08-3A6E6DCBEA54}" srcOrd="0" destOrd="0" presId="urn:microsoft.com/office/officeart/2005/8/layout/matrix3"/>
    <dgm:cxn modelId="{92C94B3E-4AC6-4D30-8B25-66FA4A29C131}" type="presOf" srcId="{D016C78B-77D5-4F2D-BCB5-30EE062A55D9}" destId="{B06B4573-5744-49CC-80C8-9C2AEE675D71}" srcOrd="0" destOrd="0" presId="urn:microsoft.com/office/officeart/2005/8/layout/matrix3"/>
    <dgm:cxn modelId="{FB0094AE-0FD7-48B8-B975-466623C4006A}" srcId="{78FC0133-4A62-4AA6-89E0-AB8DA1BBD026}" destId="{D016C78B-77D5-4F2D-BCB5-30EE062A55D9}" srcOrd="0" destOrd="0" parTransId="{B7399FDF-A0FC-4797-AF0D-7E26F611D889}" sibTransId="{9F6AA17D-F1B0-46BA-986E-360DF5FC948E}"/>
    <dgm:cxn modelId="{850ECB6A-91DB-4B05-AF61-3B6E2FD0A67A}" srcId="{78FC0133-4A62-4AA6-89E0-AB8DA1BBD026}" destId="{1B75662A-85A3-4F70-9A44-F1C60E0A2915}" srcOrd="3" destOrd="0" parTransId="{4A27E89F-8A07-4634-8CB9-0CBC3E23000E}" sibTransId="{C645CDDA-9353-445C-A228-D16FE70BB770}"/>
    <dgm:cxn modelId="{96F8425C-5C6E-4D29-8275-0FC87CE3A2CC}" type="presOf" srcId="{13138E94-194E-4AA4-8C63-13798875A506}" destId="{CA5061E1-BFCF-4155-BB6B-7DA3388367A2}" srcOrd="0" destOrd="0" presId="urn:microsoft.com/office/officeart/2005/8/layout/matrix3"/>
    <dgm:cxn modelId="{B3858772-FB7F-4804-83D8-B233F2018CC1}" srcId="{78FC0133-4A62-4AA6-89E0-AB8DA1BBD026}" destId="{13138E94-194E-4AA4-8C63-13798875A506}" srcOrd="2" destOrd="0" parTransId="{75A0473C-99E0-4E18-8D93-E418300EF629}" sibTransId="{6FAF273D-FE7A-41D8-8B84-7BB52E2DFE4E}"/>
    <dgm:cxn modelId="{C437BA87-5380-4B1F-BDC3-D57CA3FDBE57}" srcId="{78FC0133-4A62-4AA6-89E0-AB8DA1BBD026}" destId="{45D23A09-481C-42D8-A987-249190364133}" srcOrd="1" destOrd="0" parTransId="{2ED7022D-FCAF-4B90-98B6-C0B16B35672D}" sibTransId="{497BD538-B892-4BDC-9E6E-D1007C7DC9F4}"/>
    <dgm:cxn modelId="{118FA975-E724-4FEF-AE46-1ED3DFC5E988}" type="presParOf" srcId="{2931961F-3567-494E-9B53-93C7CB586BAD}" destId="{1A6B6992-0604-48CB-B3F1-8B928660D6BC}" srcOrd="0" destOrd="0" presId="urn:microsoft.com/office/officeart/2005/8/layout/matrix3"/>
    <dgm:cxn modelId="{F2830C1D-2914-42CE-85AD-7516408990D1}" type="presParOf" srcId="{2931961F-3567-494E-9B53-93C7CB586BAD}" destId="{B06B4573-5744-49CC-80C8-9C2AEE675D71}" srcOrd="1" destOrd="0" presId="urn:microsoft.com/office/officeart/2005/8/layout/matrix3"/>
    <dgm:cxn modelId="{32448D89-B835-496C-8407-CA1DE6D35EBC}" type="presParOf" srcId="{2931961F-3567-494E-9B53-93C7CB586BAD}" destId="{866CBF48-DBE5-4F9E-8F08-3A6E6DCBEA54}" srcOrd="2" destOrd="0" presId="urn:microsoft.com/office/officeart/2005/8/layout/matrix3"/>
    <dgm:cxn modelId="{C46EB18E-5062-4025-B62B-7502280C4549}" type="presParOf" srcId="{2931961F-3567-494E-9B53-93C7CB586BAD}" destId="{CA5061E1-BFCF-4155-BB6B-7DA3388367A2}" srcOrd="3" destOrd="0" presId="urn:microsoft.com/office/officeart/2005/8/layout/matrix3"/>
    <dgm:cxn modelId="{46442F1F-748D-49C3-8062-17F38DADBA91}" type="presParOf" srcId="{2931961F-3567-494E-9B53-93C7CB586BAD}" destId="{A162D7FC-64AF-4F50-9DCF-EA97EABB569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75F7DD-0CD6-42C8-B81D-79F1B4A203F3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D2E292-EC42-4EF1-846A-EB959C3560A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Унижение</a:t>
          </a:r>
          <a:endParaRPr lang="ru-RU" b="1" dirty="0"/>
        </a:p>
      </dgm:t>
    </dgm:pt>
    <dgm:pt modelId="{A81A8190-4FE0-4135-AC28-60252A51BF47}" type="parTrans" cxnId="{915A6BD9-1734-42F2-BC53-9B7C035A203A}">
      <dgm:prSet/>
      <dgm:spPr/>
      <dgm:t>
        <a:bodyPr/>
        <a:lstStyle/>
        <a:p>
          <a:endParaRPr lang="ru-RU"/>
        </a:p>
      </dgm:t>
    </dgm:pt>
    <dgm:pt modelId="{CD508FE4-3DF9-4295-81BC-6CB343482FBB}" type="sibTrans" cxnId="{915A6BD9-1734-42F2-BC53-9B7C035A203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7C48C3-8E98-471D-A1C0-8AC4B63CFC1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Подавление</a:t>
          </a:r>
          <a:endParaRPr lang="ru-RU" b="1" dirty="0"/>
        </a:p>
      </dgm:t>
    </dgm:pt>
    <dgm:pt modelId="{E9AEA3A1-6AF6-4273-9416-6F3C6B2DBA36}" type="parTrans" cxnId="{E719CF2C-CBB3-42CC-A749-E913C4BD5B28}">
      <dgm:prSet/>
      <dgm:spPr/>
      <dgm:t>
        <a:bodyPr/>
        <a:lstStyle/>
        <a:p>
          <a:endParaRPr lang="ru-RU"/>
        </a:p>
      </dgm:t>
    </dgm:pt>
    <dgm:pt modelId="{9ADD203E-5269-486E-967A-2FAF33BF2C30}" type="sibTrans" cxnId="{E719CF2C-CBB3-42CC-A749-E913C4BD5B2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EA75C8-D682-4C58-B106-3AFC82E03ED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Обесценивание</a:t>
          </a:r>
          <a:endParaRPr lang="ru-RU" b="1" dirty="0"/>
        </a:p>
      </dgm:t>
    </dgm:pt>
    <dgm:pt modelId="{E8EC32F8-8037-4ED9-AC52-8BE9F9AF7184}" type="parTrans" cxnId="{4A14D59F-427A-4196-89D3-053A9444E2BE}">
      <dgm:prSet/>
      <dgm:spPr/>
      <dgm:t>
        <a:bodyPr/>
        <a:lstStyle/>
        <a:p>
          <a:endParaRPr lang="ru-RU"/>
        </a:p>
      </dgm:t>
    </dgm:pt>
    <dgm:pt modelId="{525880D5-4889-4D7B-8015-683E93AF1567}" type="sibTrans" cxnId="{4A14D59F-427A-4196-89D3-053A9444E2BE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F3AA31-C639-41F3-A35D-FC001211A7C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/>
            <a:t>Критика</a:t>
          </a:r>
          <a:endParaRPr lang="ru-RU" b="1" dirty="0"/>
        </a:p>
      </dgm:t>
    </dgm:pt>
    <dgm:pt modelId="{591E61C7-CA70-45FB-A031-0A9F8E36086D}" type="parTrans" cxnId="{F73CCC0B-AB4F-4866-9D69-F7510D98FBC2}">
      <dgm:prSet/>
      <dgm:spPr/>
      <dgm:t>
        <a:bodyPr/>
        <a:lstStyle/>
        <a:p>
          <a:endParaRPr lang="ru-RU"/>
        </a:p>
      </dgm:t>
    </dgm:pt>
    <dgm:pt modelId="{8028BBAD-87DD-4D7C-977C-B37A2D2D2BEB}" type="sibTrans" cxnId="{F73CCC0B-AB4F-4866-9D69-F7510D98FBC2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808B60-CEB2-47AF-84F2-4834B1D4E42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Контроль</a:t>
          </a:r>
          <a:endParaRPr lang="ru-RU" b="1" dirty="0"/>
        </a:p>
      </dgm:t>
    </dgm:pt>
    <dgm:pt modelId="{C9094DBC-3442-4852-9839-F8DDCB614815}" type="parTrans" cxnId="{9BD062D1-05C9-4B68-8F80-436FE8D2ABA2}">
      <dgm:prSet/>
      <dgm:spPr/>
      <dgm:t>
        <a:bodyPr/>
        <a:lstStyle/>
        <a:p>
          <a:endParaRPr lang="ru-RU"/>
        </a:p>
      </dgm:t>
    </dgm:pt>
    <dgm:pt modelId="{9F46EC8D-6273-432C-8B66-D6F3F5A2B953}" type="sibTrans" cxnId="{9BD062D1-05C9-4B68-8F80-436FE8D2ABA2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BAA72C-AF94-4BC2-A45F-67B066FF782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Шантаж</a:t>
          </a:r>
          <a:endParaRPr lang="ru-RU" b="1" dirty="0"/>
        </a:p>
      </dgm:t>
    </dgm:pt>
    <dgm:pt modelId="{73356CB6-A102-4596-841E-955023F03348}" type="parTrans" cxnId="{13A1670D-3249-4664-B484-A9020BAE31EA}">
      <dgm:prSet/>
      <dgm:spPr/>
      <dgm:t>
        <a:bodyPr/>
        <a:lstStyle/>
        <a:p>
          <a:endParaRPr lang="ru-RU"/>
        </a:p>
      </dgm:t>
    </dgm:pt>
    <dgm:pt modelId="{804BC02A-C8A9-48DB-AAA8-19CC9D1720F2}" type="sibTrans" cxnId="{13A1670D-3249-4664-B484-A9020BAE31EA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F39391-63B7-4C9F-9972-30229729CAC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Запугивание</a:t>
          </a:r>
          <a:r>
            <a:rPr lang="ru-RU" dirty="0" smtClean="0"/>
            <a:t> </a:t>
          </a:r>
          <a:endParaRPr lang="ru-RU" dirty="0"/>
        </a:p>
      </dgm:t>
    </dgm:pt>
    <dgm:pt modelId="{209352DC-BB40-4483-9B06-471A8E0023F4}" type="parTrans" cxnId="{810DDADF-8BCE-46D3-A3DC-195189CA1EE9}">
      <dgm:prSet/>
      <dgm:spPr/>
      <dgm:t>
        <a:bodyPr/>
        <a:lstStyle/>
        <a:p>
          <a:endParaRPr lang="ru-RU"/>
        </a:p>
      </dgm:t>
    </dgm:pt>
    <dgm:pt modelId="{6E7CA781-6FF0-44D6-A2FE-883CC8A2A9FC}" type="sibTrans" cxnId="{810DDADF-8BCE-46D3-A3DC-195189CA1EE9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36B08E-DCF3-44E8-9158-B5386F1648B1}" type="pres">
      <dgm:prSet presAssocID="{C075F7DD-0CD6-42C8-B81D-79F1B4A203F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7CB1E91D-0371-4B2C-A4A3-9DFDB669997F}" type="pres">
      <dgm:prSet presAssocID="{31D2E292-EC42-4EF1-846A-EB959C3560A1}" presName="text1" presStyleCnt="0"/>
      <dgm:spPr/>
    </dgm:pt>
    <dgm:pt modelId="{A4512BA1-2019-4D7D-B9B2-23B8B247B3B5}" type="pres">
      <dgm:prSet presAssocID="{31D2E292-EC42-4EF1-846A-EB959C3560A1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A0BF8-CAB8-4340-9657-0F5DF275DEFD}" type="pres">
      <dgm:prSet presAssocID="{31D2E292-EC42-4EF1-846A-EB959C3560A1}" presName="textaccent1" presStyleCnt="0"/>
      <dgm:spPr/>
    </dgm:pt>
    <dgm:pt modelId="{7C2AB1BB-9B96-4276-8EC7-608F2637907A}" type="pres">
      <dgm:prSet presAssocID="{31D2E292-EC42-4EF1-846A-EB959C3560A1}" presName="accentRepeatNode" presStyleLbl="solidAlignAcc1" presStyleIdx="0" presStyleCnt="14"/>
      <dgm:spPr/>
    </dgm:pt>
    <dgm:pt modelId="{7225F10C-3526-4D87-85F9-E65E98829712}" type="pres">
      <dgm:prSet presAssocID="{CD508FE4-3DF9-4295-81BC-6CB343482FBB}" presName="image1" presStyleCnt="0"/>
      <dgm:spPr/>
    </dgm:pt>
    <dgm:pt modelId="{A2939C81-875F-4879-8D2B-AA88937DC29E}" type="pres">
      <dgm:prSet presAssocID="{CD508FE4-3DF9-4295-81BC-6CB343482FBB}" presName="imageRepeatNode" presStyleLbl="alignAcc1" presStyleIdx="0" presStyleCnt="7"/>
      <dgm:spPr/>
      <dgm:t>
        <a:bodyPr/>
        <a:lstStyle/>
        <a:p>
          <a:endParaRPr lang="ru-RU"/>
        </a:p>
      </dgm:t>
    </dgm:pt>
    <dgm:pt modelId="{299C6C6E-293E-482F-8DA6-DC2A663937A5}" type="pres">
      <dgm:prSet presAssocID="{CD508FE4-3DF9-4295-81BC-6CB343482FBB}" presName="imageaccent1" presStyleCnt="0"/>
      <dgm:spPr/>
    </dgm:pt>
    <dgm:pt modelId="{958770AE-CE96-48D9-8461-48B21832F0E6}" type="pres">
      <dgm:prSet presAssocID="{CD508FE4-3DF9-4295-81BC-6CB343482FBB}" presName="accentRepeatNode" presStyleLbl="solidAlignAcc1" presStyleIdx="1" presStyleCnt="14"/>
      <dgm:spPr/>
    </dgm:pt>
    <dgm:pt modelId="{B1E5E73A-B847-494F-9B49-A400ECBEBCA9}" type="pres">
      <dgm:prSet presAssocID="{A27C48C3-8E98-471D-A1C0-8AC4B63CFC1C}" presName="text2" presStyleCnt="0"/>
      <dgm:spPr/>
    </dgm:pt>
    <dgm:pt modelId="{A12DA9CE-4971-420B-A4AC-D24DFD07AE0A}" type="pres">
      <dgm:prSet presAssocID="{A27C48C3-8E98-471D-A1C0-8AC4B63CFC1C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D342E-04ED-4BDE-8E14-926D6A6A5A6D}" type="pres">
      <dgm:prSet presAssocID="{A27C48C3-8E98-471D-A1C0-8AC4B63CFC1C}" presName="textaccent2" presStyleCnt="0"/>
      <dgm:spPr/>
    </dgm:pt>
    <dgm:pt modelId="{5CC936FD-5EA7-43E8-9B8B-E052C0D94C7F}" type="pres">
      <dgm:prSet presAssocID="{A27C48C3-8E98-471D-A1C0-8AC4B63CFC1C}" presName="accentRepeatNode" presStyleLbl="solidAlignAcc1" presStyleIdx="2" presStyleCnt="14"/>
      <dgm:spPr/>
    </dgm:pt>
    <dgm:pt modelId="{765922A9-5E7B-447D-A797-2DC0756F9DC7}" type="pres">
      <dgm:prSet presAssocID="{9ADD203E-5269-486E-967A-2FAF33BF2C30}" presName="image2" presStyleCnt="0"/>
      <dgm:spPr/>
    </dgm:pt>
    <dgm:pt modelId="{44C41001-B6A9-42C7-8507-619B53FD05F5}" type="pres">
      <dgm:prSet presAssocID="{9ADD203E-5269-486E-967A-2FAF33BF2C30}" presName="imageRepeatNode" presStyleLbl="alignAcc1" presStyleIdx="1" presStyleCnt="7"/>
      <dgm:spPr/>
      <dgm:t>
        <a:bodyPr/>
        <a:lstStyle/>
        <a:p>
          <a:endParaRPr lang="ru-RU"/>
        </a:p>
      </dgm:t>
    </dgm:pt>
    <dgm:pt modelId="{1EC4840E-6647-41AA-85F6-B217BAAD9093}" type="pres">
      <dgm:prSet presAssocID="{9ADD203E-5269-486E-967A-2FAF33BF2C30}" presName="imageaccent2" presStyleCnt="0"/>
      <dgm:spPr/>
    </dgm:pt>
    <dgm:pt modelId="{8D18EF10-6135-4D2B-B2A4-14931F8BC34E}" type="pres">
      <dgm:prSet presAssocID="{9ADD203E-5269-486E-967A-2FAF33BF2C30}" presName="accentRepeatNode" presStyleLbl="solidAlignAcc1" presStyleIdx="3" presStyleCnt="14"/>
      <dgm:spPr/>
    </dgm:pt>
    <dgm:pt modelId="{2A727549-2F82-42D6-AB29-DEE1DBA572E1}" type="pres">
      <dgm:prSet presAssocID="{46EA75C8-D682-4C58-B106-3AFC82E03ED6}" presName="text3" presStyleCnt="0"/>
      <dgm:spPr/>
    </dgm:pt>
    <dgm:pt modelId="{5E601C58-2A2A-48E5-BC9B-89CA33F4A50C}" type="pres">
      <dgm:prSet presAssocID="{46EA75C8-D682-4C58-B106-3AFC82E03ED6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40CD3-57F5-4504-A0DF-AE7EC320ED6C}" type="pres">
      <dgm:prSet presAssocID="{46EA75C8-D682-4C58-B106-3AFC82E03ED6}" presName="textaccent3" presStyleCnt="0"/>
      <dgm:spPr/>
    </dgm:pt>
    <dgm:pt modelId="{99A792B5-39D8-48F8-9081-9CA84D5C5F65}" type="pres">
      <dgm:prSet presAssocID="{46EA75C8-D682-4C58-B106-3AFC82E03ED6}" presName="accentRepeatNode" presStyleLbl="solidAlignAcc1" presStyleIdx="4" presStyleCnt="14"/>
      <dgm:spPr/>
    </dgm:pt>
    <dgm:pt modelId="{DBC0AC03-0F37-4541-8D4F-5789BCF0E81E}" type="pres">
      <dgm:prSet presAssocID="{525880D5-4889-4D7B-8015-683E93AF1567}" presName="image3" presStyleCnt="0"/>
      <dgm:spPr/>
    </dgm:pt>
    <dgm:pt modelId="{7980FFBB-83CB-4015-9D23-9055D5B5EE0B}" type="pres">
      <dgm:prSet presAssocID="{525880D5-4889-4D7B-8015-683E93AF1567}" presName="imageRepeatNode" presStyleLbl="alignAcc1" presStyleIdx="2" presStyleCnt="7" custLinFactNeighborX="-535" custLinFactNeighborY="-1248"/>
      <dgm:spPr/>
      <dgm:t>
        <a:bodyPr/>
        <a:lstStyle/>
        <a:p>
          <a:endParaRPr lang="ru-RU"/>
        </a:p>
      </dgm:t>
    </dgm:pt>
    <dgm:pt modelId="{55A68E00-C740-4E2F-A50D-0C0EEA1DEACA}" type="pres">
      <dgm:prSet presAssocID="{525880D5-4889-4D7B-8015-683E93AF1567}" presName="imageaccent3" presStyleCnt="0"/>
      <dgm:spPr/>
    </dgm:pt>
    <dgm:pt modelId="{1EC8ACED-FA63-4BDD-B714-FC54922CFE39}" type="pres">
      <dgm:prSet presAssocID="{525880D5-4889-4D7B-8015-683E93AF1567}" presName="accentRepeatNode" presStyleLbl="solidAlignAcc1" presStyleIdx="5" presStyleCnt="14"/>
      <dgm:spPr/>
    </dgm:pt>
    <dgm:pt modelId="{A103790D-E2CD-49CF-B598-E9E4B3E65E6A}" type="pres">
      <dgm:prSet presAssocID="{F9F3AA31-C639-41F3-A35D-FC001211A7C1}" presName="text4" presStyleCnt="0"/>
      <dgm:spPr/>
    </dgm:pt>
    <dgm:pt modelId="{FA496EA0-0148-4999-B55F-820AC54F7053}" type="pres">
      <dgm:prSet presAssocID="{F9F3AA31-C639-41F3-A35D-FC001211A7C1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14CC5-C9D8-4049-B2EC-E435C5756EF1}" type="pres">
      <dgm:prSet presAssocID="{F9F3AA31-C639-41F3-A35D-FC001211A7C1}" presName="textaccent4" presStyleCnt="0"/>
      <dgm:spPr/>
    </dgm:pt>
    <dgm:pt modelId="{FB8F7FAA-00B4-45AA-8BA2-D40792A9962C}" type="pres">
      <dgm:prSet presAssocID="{F9F3AA31-C639-41F3-A35D-FC001211A7C1}" presName="accentRepeatNode" presStyleLbl="solidAlignAcc1" presStyleIdx="6" presStyleCnt="14"/>
      <dgm:spPr/>
    </dgm:pt>
    <dgm:pt modelId="{46AE9BF8-914E-43FF-94F4-576354C0C808}" type="pres">
      <dgm:prSet presAssocID="{8028BBAD-87DD-4D7C-977C-B37A2D2D2BEB}" presName="image4" presStyleCnt="0"/>
      <dgm:spPr/>
    </dgm:pt>
    <dgm:pt modelId="{F4E6CA48-661A-463A-987A-407FC63E6E65}" type="pres">
      <dgm:prSet presAssocID="{8028BBAD-87DD-4D7C-977C-B37A2D2D2BEB}" presName="imageRepeatNode" presStyleLbl="alignAcc1" presStyleIdx="3" presStyleCnt="7"/>
      <dgm:spPr/>
      <dgm:t>
        <a:bodyPr/>
        <a:lstStyle/>
        <a:p>
          <a:endParaRPr lang="ru-RU"/>
        </a:p>
      </dgm:t>
    </dgm:pt>
    <dgm:pt modelId="{5A961650-8578-4355-ADEF-F1A8FB2859B6}" type="pres">
      <dgm:prSet presAssocID="{8028BBAD-87DD-4D7C-977C-B37A2D2D2BEB}" presName="imageaccent4" presStyleCnt="0"/>
      <dgm:spPr/>
    </dgm:pt>
    <dgm:pt modelId="{82A20059-F7E6-4C88-8B97-68F5D9F55EB9}" type="pres">
      <dgm:prSet presAssocID="{8028BBAD-87DD-4D7C-977C-B37A2D2D2BEB}" presName="accentRepeatNode" presStyleLbl="solidAlignAcc1" presStyleIdx="7" presStyleCnt="14"/>
      <dgm:spPr/>
    </dgm:pt>
    <dgm:pt modelId="{E5CC123C-BA53-4DC6-A7D1-07047544F293}" type="pres">
      <dgm:prSet presAssocID="{83808B60-CEB2-47AF-84F2-4834B1D4E42C}" presName="text5" presStyleCnt="0"/>
      <dgm:spPr/>
    </dgm:pt>
    <dgm:pt modelId="{9E12AE47-0741-4B20-9A58-971CEDE17929}" type="pres">
      <dgm:prSet presAssocID="{83808B60-CEB2-47AF-84F2-4834B1D4E42C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A5281-AAD8-43F3-9A8A-FA44560ADB16}" type="pres">
      <dgm:prSet presAssocID="{83808B60-CEB2-47AF-84F2-4834B1D4E42C}" presName="textaccent5" presStyleCnt="0"/>
      <dgm:spPr/>
    </dgm:pt>
    <dgm:pt modelId="{2373E303-438E-4AE8-A0B3-46BD4B6362D8}" type="pres">
      <dgm:prSet presAssocID="{83808B60-CEB2-47AF-84F2-4834B1D4E42C}" presName="accentRepeatNode" presStyleLbl="solidAlignAcc1" presStyleIdx="8" presStyleCnt="14"/>
      <dgm:spPr/>
    </dgm:pt>
    <dgm:pt modelId="{C6047195-A58F-4503-9A03-DF0641C0EA2F}" type="pres">
      <dgm:prSet presAssocID="{9F46EC8D-6273-432C-8B66-D6F3F5A2B953}" presName="image5" presStyleCnt="0"/>
      <dgm:spPr/>
    </dgm:pt>
    <dgm:pt modelId="{F8A0ADC9-A79B-4AE4-88CA-1D69F873BAE3}" type="pres">
      <dgm:prSet presAssocID="{9F46EC8D-6273-432C-8B66-D6F3F5A2B953}" presName="imageRepeatNode" presStyleLbl="alignAcc1" presStyleIdx="4" presStyleCnt="7"/>
      <dgm:spPr/>
      <dgm:t>
        <a:bodyPr/>
        <a:lstStyle/>
        <a:p>
          <a:endParaRPr lang="ru-RU"/>
        </a:p>
      </dgm:t>
    </dgm:pt>
    <dgm:pt modelId="{26F30AA5-21DE-4526-ACCD-FCB3A237DAE8}" type="pres">
      <dgm:prSet presAssocID="{9F46EC8D-6273-432C-8B66-D6F3F5A2B953}" presName="imageaccent5" presStyleCnt="0"/>
      <dgm:spPr/>
    </dgm:pt>
    <dgm:pt modelId="{D14115E4-8FA3-4320-A8B1-6468FA622155}" type="pres">
      <dgm:prSet presAssocID="{9F46EC8D-6273-432C-8B66-D6F3F5A2B953}" presName="accentRepeatNode" presStyleLbl="solidAlignAcc1" presStyleIdx="9" presStyleCnt="14"/>
      <dgm:spPr/>
    </dgm:pt>
    <dgm:pt modelId="{82D0A615-2CE6-4022-8A5F-8707A044248F}" type="pres">
      <dgm:prSet presAssocID="{F4BAA72C-AF94-4BC2-A45F-67B066FF7824}" presName="text6" presStyleCnt="0"/>
      <dgm:spPr/>
    </dgm:pt>
    <dgm:pt modelId="{6AAB014D-5998-4150-9B8D-BD9754813A72}" type="pres">
      <dgm:prSet presAssocID="{F4BAA72C-AF94-4BC2-A45F-67B066FF7824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5B307-CBDE-46B9-A967-2C7E2A9E6C6A}" type="pres">
      <dgm:prSet presAssocID="{F4BAA72C-AF94-4BC2-A45F-67B066FF7824}" presName="textaccent6" presStyleCnt="0"/>
      <dgm:spPr/>
    </dgm:pt>
    <dgm:pt modelId="{BB0270CD-E3CF-49FB-9130-1C0E3BA309AE}" type="pres">
      <dgm:prSet presAssocID="{F4BAA72C-AF94-4BC2-A45F-67B066FF7824}" presName="accentRepeatNode" presStyleLbl="solidAlignAcc1" presStyleIdx="10" presStyleCnt="14"/>
      <dgm:spPr/>
    </dgm:pt>
    <dgm:pt modelId="{26D96AA1-28F8-42A5-9509-7BD895B1FFD7}" type="pres">
      <dgm:prSet presAssocID="{804BC02A-C8A9-48DB-AAA8-19CC9D1720F2}" presName="image6" presStyleCnt="0"/>
      <dgm:spPr/>
    </dgm:pt>
    <dgm:pt modelId="{98F7B07B-E6E2-49A5-BEA9-992B26149DC9}" type="pres">
      <dgm:prSet presAssocID="{804BC02A-C8A9-48DB-AAA8-19CC9D1720F2}" presName="imageRepeatNode" presStyleLbl="alignAcc1" presStyleIdx="5" presStyleCnt="7"/>
      <dgm:spPr/>
      <dgm:t>
        <a:bodyPr/>
        <a:lstStyle/>
        <a:p>
          <a:endParaRPr lang="ru-RU"/>
        </a:p>
      </dgm:t>
    </dgm:pt>
    <dgm:pt modelId="{9588839D-91D3-40E7-B6AC-B12AC9416AC1}" type="pres">
      <dgm:prSet presAssocID="{804BC02A-C8A9-48DB-AAA8-19CC9D1720F2}" presName="imageaccent6" presStyleCnt="0"/>
      <dgm:spPr/>
    </dgm:pt>
    <dgm:pt modelId="{87F9C0D4-B7A0-486F-A423-90BF559E5C4E}" type="pres">
      <dgm:prSet presAssocID="{804BC02A-C8A9-48DB-AAA8-19CC9D1720F2}" presName="accentRepeatNode" presStyleLbl="solidAlignAcc1" presStyleIdx="11" presStyleCnt="14"/>
      <dgm:spPr/>
    </dgm:pt>
    <dgm:pt modelId="{20DABC50-8CE4-4040-871E-A8E6FF1B51EA}" type="pres">
      <dgm:prSet presAssocID="{41F39391-63B7-4C9F-9972-30229729CAC1}" presName="text7" presStyleCnt="0"/>
      <dgm:spPr/>
    </dgm:pt>
    <dgm:pt modelId="{6BBACAF4-45B2-49E4-B326-9D6FB935568A}" type="pres">
      <dgm:prSet presAssocID="{41F39391-63B7-4C9F-9972-30229729CAC1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67E5F-D0F4-41F7-B07A-E3AE59C1A06B}" type="pres">
      <dgm:prSet presAssocID="{41F39391-63B7-4C9F-9972-30229729CAC1}" presName="textaccent7" presStyleCnt="0"/>
      <dgm:spPr/>
    </dgm:pt>
    <dgm:pt modelId="{6C098347-9B11-488E-96A7-94F3A5C2BC8E}" type="pres">
      <dgm:prSet presAssocID="{41F39391-63B7-4C9F-9972-30229729CAC1}" presName="accentRepeatNode" presStyleLbl="solidAlignAcc1" presStyleIdx="12" presStyleCnt="14"/>
      <dgm:spPr/>
    </dgm:pt>
    <dgm:pt modelId="{B0D18156-6FE2-4B24-ADF6-5DB621DAD461}" type="pres">
      <dgm:prSet presAssocID="{6E7CA781-6FF0-44D6-A2FE-883CC8A2A9FC}" presName="image7" presStyleCnt="0"/>
      <dgm:spPr/>
    </dgm:pt>
    <dgm:pt modelId="{A84C56DB-60F1-47AA-9361-0A28662F13D9}" type="pres">
      <dgm:prSet presAssocID="{6E7CA781-6FF0-44D6-A2FE-883CC8A2A9FC}" presName="imageRepeatNode" presStyleLbl="alignAcc1" presStyleIdx="6" presStyleCnt="7"/>
      <dgm:spPr/>
      <dgm:t>
        <a:bodyPr/>
        <a:lstStyle/>
        <a:p>
          <a:endParaRPr lang="ru-RU"/>
        </a:p>
      </dgm:t>
    </dgm:pt>
    <dgm:pt modelId="{8316256E-C42E-480E-853F-C24506119C5D}" type="pres">
      <dgm:prSet presAssocID="{6E7CA781-6FF0-44D6-A2FE-883CC8A2A9FC}" presName="imageaccent7" presStyleCnt="0"/>
      <dgm:spPr/>
    </dgm:pt>
    <dgm:pt modelId="{DAFBD966-3DE9-42D6-B86D-C233D522DD53}" type="pres">
      <dgm:prSet presAssocID="{6E7CA781-6FF0-44D6-A2FE-883CC8A2A9FC}" presName="accentRepeatNode" presStyleLbl="solidAlignAcc1" presStyleIdx="13" presStyleCnt="14"/>
      <dgm:spPr/>
    </dgm:pt>
  </dgm:ptLst>
  <dgm:cxnLst>
    <dgm:cxn modelId="{915A6BD9-1734-42F2-BC53-9B7C035A203A}" srcId="{C075F7DD-0CD6-42C8-B81D-79F1B4A203F3}" destId="{31D2E292-EC42-4EF1-846A-EB959C3560A1}" srcOrd="0" destOrd="0" parTransId="{A81A8190-4FE0-4135-AC28-60252A51BF47}" sibTransId="{CD508FE4-3DF9-4295-81BC-6CB343482FBB}"/>
    <dgm:cxn modelId="{0AD7D64B-4209-481E-9708-48EE07B013B4}" type="presOf" srcId="{9ADD203E-5269-486E-967A-2FAF33BF2C30}" destId="{44C41001-B6A9-42C7-8507-619B53FD05F5}" srcOrd="0" destOrd="0" presId="urn:microsoft.com/office/officeart/2008/layout/HexagonCluster"/>
    <dgm:cxn modelId="{1570D8F5-FB6D-47E8-ACAC-C460FEA28C07}" type="presOf" srcId="{41F39391-63B7-4C9F-9972-30229729CAC1}" destId="{6BBACAF4-45B2-49E4-B326-9D6FB935568A}" srcOrd="0" destOrd="0" presId="urn:microsoft.com/office/officeart/2008/layout/HexagonCluster"/>
    <dgm:cxn modelId="{C594FC5F-A0A7-4AD7-825F-A473CF699904}" type="presOf" srcId="{A27C48C3-8E98-471D-A1C0-8AC4B63CFC1C}" destId="{A12DA9CE-4971-420B-A4AC-D24DFD07AE0A}" srcOrd="0" destOrd="0" presId="urn:microsoft.com/office/officeart/2008/layout/HexagonCluster"/>
    <dgm:cxn modelId="{C0F84EB0-2CFF-429D-B71A-BBC3F0F8D6A3}" type="presOf" srcId="{F4BAA72C-AF94-4BC2-A45F-67B066FF7824}" destId="{6AAB014D-5998-4150-9B8D-BD9754813A72}" srcOrd="0" destOrd="0" presId="urn:microsoft.com/office/officeart/2008/layout/HexagonCluster"/>
    <dgm:cxn modelId="{9BD062D1-05C9-4B68-8F80-436FE8D2ABA2}" srcId="{C075F7DD-0CD6-42C8-B81D-79F1B4A203F3}" destId="{83808B60-CEB2-47AF-84F2-4834B1D4E42C}" srcOrd="4" destOrd="0" parTransId="{C9094DBC-3442-4852-9839-F8DDCB614815}" sibTransId="{9F46EC8D-6273-432C-8B66-D6F3F5A2B953}"/>
    <dgm:cxn modelId="{451DCDD3-6CC3-407A-A655-6D90F6A10F71}" type="presOf" srcId="{9F46EC8D-6273-432C-8B66-D6F3F5A2B953}" destId="{F8A0ADC9-A79B-4AE4-88CA-1D69F873BAE3}" srcOrd="0" destOrd="0" presId="urn:microsoft.com/office/officeart/2008/layout/HexagonCluster"/>
    <dgm:cxn modelId="{13A1670D-3249-4664-B484-A9020BAE31EA}" srcId="{C075F7DD-0CD6-42C8-B81D-79F1B4A203F3}" destId="{F4BAA72C-AF94-4BC2-A45F-67B066FF7824}" srcOrd="5" destOrd="0" parTransId="{73356CB6-A102-4596-841E-955023F03348}" sibTransId="{804BC02A-C8A9-48DB-AAA8-19CC9D1720F2}"/>
    <dgm:cxn modelId="{9D21D6E3-7B54-40E3-A87C-D77C61B4B6F5}" type="presOf" srcId="{31D2E292-EC42-4EF1-846A-EB959C3560A1}" destId="{A4512BA1-2019-4D7D-B9B2-23B8B247B3B5}" srcOrd="0" destOrd="0" presId="urn:microsoft.com/office/officeart/2008/layout/HexagonCluster"/>
    <dgm:cxn modelId="{FE854D0A-E18F-4998-825E-07999CDDC78A}" type="presOf" srcId="{F9F3AA31-C639-41F3-A35D-FC001211A7C1}" destId="{FA496EA0-0148-4999-B55F-820AC54F7053}" srcOrd="0" destOrd="0" presId="urn:microsoft.com/office/officeart/2008/layout/HexagonCluster"/>
    <dgm:cxn modelId="{9FF09100-0BB4-4951-85A7-D7E6E4F62563}" type="presOf" srcId="{804BC02A-C8A9-48DB-AAA8-19CC9D1720F2}" destId="{98F7B07B-E6E2-49A5-BEA9-992B26149DC9}" srcOrd="0" destOrd="0" presId="urn:microsoft.com/office/officeart/2008/layout/HexagonCluster"/>
    <dgm:cxn modelId="{B8243630-9999-41E7-A759-2C92199A7834}" type="presOf" srcId="{83808B60-CEB2-47AF-84F2-4834B1D4E42C}" destId="{9E12AE47-0741-4B20-9A58-971CEDE17929}" srcOrd="0" destOrd="0" presId="urn:microsoft.com/office/officeart/2008/layout/HexagonCluster"/>
    <dgm:cxn modelId="{4A14D59F-427A-4196-89D3-053A9444E2BE}" srcId="{C075F7DD-0CD6-42C8-B81D-79F1B4A203F3}" destId="{46EA75C8-D682-4C58-B106-3AFC82E03ED6}" srcOrd="2" destOrd="0" parTransId="{E8EC32F8-8037-4ED9-AC52-8BE9F9AF7184}" sibTransId="{525880D5-4889-4D7B-8015-683E93AF1567}"/>
    <dgm:cxn modelId="{C0FEAD18-1E90-493C-99A2-C1A89C92EBC5}" type="presOf" srcId="{6E7CA781-6FF0-44D6-A2FE-883CC8A2A9FC}" destId="{A84C56DB-60F1-47AA-9361-0A28662F13D9}" srcOrd="0" destOrd="0" presId="urn:microsoft.com/office/officeart/2008/layout/HexagonCluster"/>
    <dgm:cxn modelId="{F73CCC0B-AB4F-4866-9D69-F7510D98FBC2}" srcId="{C075F7DD-0CD6-42C8-B81D-79F1B4A203F3}" destId="{F9F3AA31-C639-41F3-A35D-FC001211A7C1}" srcOrd="3" destOrd="0" parTransId="{591E61C7-CA70-45FB-A031-0A9F8E36086D}" sibTransId="{8028BBAD-87DD-4D7C-977C-B37A2D2D2BEB}"/>
    <dgm:cxn modelId="{E719CF2C-CBB3-42CC-A749-E913C4BD5B28}" srcId="{C075F7DD-0CD6-42C8-B81D-79F1B4A203F3}" destId="{A27C48C3-8E98-471D-A1C0-8AC4B63CFC1C}" srcOrd="1" destOrd="0" parTransId="{E9AEA3A1-6AF6-4273-9416-6F3C6B2DBA36}" sibTransId="{9ADD203E-5269-486E-967A-2FAF33BF2C30}"/>
    <dgm:cxn modelId="{AD6AABDE-DE06-4957-B10B-5D4367B37513}" type="presOf" srcId="{C075F7DD-0CD6-42C8-B81D-79F1B4A203F3}" destId="{6536B08E-DCF3-44E8-9158-B5386F1648B1}" srcOrd="0" destOrd="0" presId="urn:microsoft.com/office/officeart/2008/layout/HexagonCluster"/>
    <dgm:cxn modelId="{3D87A192-AA91-49D7-B42D-D93992E218B4}" type="presOf" srcId="{46EA75C8-D682-4C58-B106-3AFC82E03ED6}" destId="{5E601C58-2A2A-48E5-BC9B-89CA33F4A50C}" srcOrd="0" destOrd="0" presId="urn:microsoft.com/office/officeart/2008/layout/HexagonCluster"/>
    <dgm:cxn modelId="{33E834AB-6E53-43FE-820E-7D887DCD6014}" type="presOf" srcId="{CD508FE4-3DF9-4295-81BC-6CB343482FBB}" destId="{A2939C81-875F-4879-8D2B-AA88937DC29E}" srcOrd="0" destOrd="0" presId="urn:microsoft.com/office/officeart/2008/layout/HexagonCluster"/>
    <dgm:cxn modelId="{810DDADF-8BCE-46D3-A3DC-195189CA1EE9}" srcId="{C075F7DD-0CD6-42C8-B81D-79F1B4A203F3}" destId="{41F39391-63B7-4C9F-9972-30229729CAC1}" srcOrd="6" destOrd="0" parTransId="{209352DC-BB40-4483-9B06-471A8E0023F4}" sibTransId="{6E7CA781-6FF0-44D6-A2FE-883CC8A2A9FC}"/>
    <dgm:cxn modelId="{B9999045-66E6-47CA-8691-23ED79EC86B6}" type="presOf" srcId="{525880D5-4889-4D7B-8015-683E93AF1567}" destId="{7980FFBB-83CB-4015-9D23-9055D5B5EE0B}" srcOrd="0" destOrd="0" presId="urn:microsoft.com/office/officeart/2008/layout/HexagonCluster"/>
    <dgm:cxn modelId="{4D70390A-BD2E-4D3B-B062-61FC2F663566}" type="presOf" srcId="{8028BBAD-87DD-4D7C-977C-B37A2D2D2BEB}" destId="{F4E6CA48-661A-463A-987A-407FC63E6E65}" srcOrd="0" destOrd="0" presId="urn:microsoft.com/office/officeart/2008/layout/HexagonCluster"/>
    <dgm:cxn modelId="{79A738BE-65E4-43C0-88FE-FD8A17A701D5}" type="presParOf" srcId="{6536B08E-DCF3-44E8-9158-B5386F1648B1}" destId="{7CB1E91D-0371-4B2C-A4A3-9DFDB669997F}" srcOrd="0" destOrd="0" presId="urn:microsoft.com/office/officeart/2008/layout/HexagonCluster"/>
    <dgm:cxn modelId="{0459318A-4162-496B-8F18-E9145CED7F83}" type="presParOf" srcId="{7CB1E91D-0371-4B2C-A4A3-9DFDB669997F}" destId="{A4512BA1-2019-4D7D-B9B2-23B8B247B3B5}" srcOrd="0" destOrd="0" presId="urn:microsoft.com/office/officeart/2008/layout/HexagonCluster"/>
    <dgm:cxn modelId="{22D020F8-2CCB-427B-8D2C-C2B0EC5802A6}" type="presParOf" srcId="{6536B08E-DCF3-44E8-9158-B5386F1648B1}" destId="{540A0BF8-CAB8-4340-9657-0F5DF275DEFD}" srcOrd="1" destOrd="0" presId="urn:microsoft.com/office/officeart/2008/layout/HexagonCluster"/>
    <dgm:cxn modelId="{1498F0B3-C4A4-4F36-8483-324328287604}" type="presParOf" srcId="{540A0BF8-CAB8-4340-9657-0F5DF275DEFD}" destId="{7C2AB1BB-9B96-4276-8EC7-608F2637907A}" srcOrd="0" destOrd="0" presId="urn:microsoft.com/office/officeart/2008/layout/HexagonCluster"/>
    <dgm:cxn modelId="{5BA0FC61-777B-434A-9E93-8E9E2651DF74}" type="presParOf" srcId="{6536B08E-DCF3-44E8-9158-B5386F1648B1}" destId="{7225F10C-3526-4D87-85F9-E65E98829712}" srcOrd="2" destOrd="0" presId="urn:microsoft.com/office/officeart/2008/layout/HexagonCluster"/>
    <dgm:cxn modelId="{FFDBFBBE-2A08-48A6-A0D9-5C6816FB5F24}" type="presParOf" srcId="{7225F10C-3526-4D87-85F9-E65E98829712}" destId="{A2939C81-875F-4879-8D2B-AA88937DC29E}" srcOrd="0" destOrd="0" presId="urn:microsoft.com/office/officeart/2008/layout/HexagonCluster"/>
    <dgm:cxn modelId="{39627A4A-0BBD-47D0-A3A6-883128CCF59C}" type="presParOf" srcId="{6536B08E-DCF3-44E8-9158-B5386F1648B1}" destId="{299C6C6E-293E-482F-8DA6-DC2A663937A5}" srcOrd="3" destOrd="0" presId="urn:microsoft.com/office/officeart/2008/layout/HexagonCluster"/>
    <dgm:cxn modelId="{D2E3E4F6-E3BD-4203-AC72-45E2DF59FEB4}" type="presParOf" srcId="{299C6C6E-293E-482F-8DA6-DC2A663937A5}" destId="{958770AE-CE96-48D9-8461-48B21832F0E6}" srcOrd="0" destOrd="0" presId="urn:microsoft.com/office/officeart/2008/layout/HexagonCluster"/>
    <dgm:cxn modelId="{01E321C4-4D7F-4C43-BC92-8B4D9C6A38F1}" type="presParOf" srcId="{6536B08E-DCF3-44E8-9158-B5386F1648B1}" destId="{B1E5E73A-B847-494F-9B49-A400ECBEBCA9}" srcOrd="4" destOrd="0" presId="urn:microsoft.com/office/officeart/2008/layout/HexagonCluster"/>
    <dgm:cxn modelId="{B6446A74-3C25-4309-BF69-ADD46ACD0E10}" type="presParOf" srcId="{B1E5E73A-B847-494F-9B49-A400ECBEBCA9}" destId="{A12DA9CE-4971-420B-A4AC-D24DFD07AE0A}" srcOrd="0" destOrd="0" presId="urn:microsoft.com/office/officeart/2008/layout/HexagonCluster"/>
    <dgm:cxn modelId="{D8A91835-3976-4BD8-AA72-E4F00DEE381C}" type="presParOf" srcId="{6536B08E-DCF3-44E8-9158-B5386F1648B1}" destId="{C5CD342E-04ED-4BDE-8E14-926D6A6A5A6D}" srcOrd="5" destOrd="0" presId="urn:microsoft.com/office/officeart/2008/layout/HexagonCluster"/>
    <dgm:cxn modelId="{8D1296C6-FAE4-4425-8002-BE829F96B4FB}" type="presParOf" srcId="{C5CD342E-04ED-4BDE-8E14-926D6A6A5A6D}" destId="{5CC936FD-5EA7-43E8-9B8B-E052C0D94C7F}" srcOrd="0" destOrd="0" presId="urn:microsoft.com/office/officeart/2008/layout/HexagonCluster"/>
    <dgm:cxn modelId="{50B54819-2BD6-4435-AF06-FF359BA7BE67}" type="presParOf" srcId="{6536B08E-DCF3-44E8-9158-B5386F1648B1}" destId="{765922A9-5E7B-447D-A797-2DC0756F9DC7}" srcOrd="6" destOrd="0" presId="urn:microsoft.com/office/officeart/2008/layout/HexagonCluster"/>
    <dgm:cxn modelId="{C239AC2F-D481-4C0F-8F9F-7E350BA4F98B}" type="presParOf" srcId="{765922A9-5E7B-447D-A797-2DC0756F9DC7}" destId="{44C41001-B6A9-42C7-8507-619B53FD05F5}" srcOrd="0" destOrd="0" presId="urn:microsoft.com/office/officeart/2008/layout/HexagonCluster"/>
    <dgm:cxn modelId="{C67BD82E-EB66-4C6B-9B29-0596B501021E}" type="presParOf" srcId="{6536B08E-DCF3-44E8-9158-B5386F1648B1}" destId="{1EC4840E-6647-41AA-85F6-B217BAAD9093}" srcOrd="7" destOrd="0" presId="urn:microsoft.com/office/officeart/2008/layout/HexagonCluster"/>
    <dgm:cxn modelId="{8DFDFBB3-95C2-4FD7-8671-971EF16000B1}" type="presParOf" srcId="{1EC4840E-6647-41AA-85F6-B217BAAD9093}" destId="{8D18EF10-6135-4D2B-B2A4-14931F8BC34E}" srcOrd="0" destOrd="0" presId="urn:microsoft.com/office/officeart/2008/layout/HexagonCluster"/>
    <dgm:cxn modelId="{9BA6FB9A-170B-4F6B-AD90-36441B8DC68A}" type="presParOf" srcId="{6536B08E-DCF3-44E8-9158-B5386F1648B1}" destId="{2A727549-2F82-42D6-AB29-DEE1DBA572E1}" srcOrd="8" destOrd="0" presId="urn:microsoft.com/office/officeart/2008/layout/HexagonCluster"/>
    <dgm:cxn modelId="{A977B4A4-0CFB-43FA-B574-3D8F2308417D}" type="presParOf" srcId="{2A727549-2F82-42D6-AB29-DEE1DBA572E1}" destId="{5E601C58-2A2A-48E5-BC9B-89CA33F4A50C}" srcOrd="0" destOrd="0" presId="urn:microsoft.com/office/officeart/2008/layout/HexagonCluster"/>
    <dgm:cxn modelId="{59233900-7D23-465D-8803-773E2926AF66}" type="presParOf" srcId="{6536B08E-DCF3-44E8-9158-B5386F1648B1}" destId="{E4E40CD3-57F5-4504-A0DF-AE7EC320ED6C}" srcOrd="9" destOrd="0" presId="urn:microsoft.com/office/officeart/2008/layout/HexagonCluster"/>
    <dgm:cxn modelId="{7CF8823C-CC8F-4C09-A871-C06A5E9D94DC}" type="presParOf" srcId="{E4E40CD3-57F5-4504-A0DF-AE7EC320ED6C}" destId="{99A792B5-39D8-48F8-9081-9CA84D5C5F65}" srcOrd="0" destOrd="0" presId="urn:microsoft.com/office/officeart/2008/layout/HexagonCluster"/>
    <dgm:cxn modelId="{2BF2852B-957F-4760-8E46-D3C13910A7E7}" type="presParOf" srcId="{6536B08E-DCF3-44E8-9158-B5386F1648B1}" destId="{DBC0AC03-0F37-4541-8D4F-5789BCF0E81E}" srcOrd="10" destOrd="0" presId="urn:microsoft.com/office/officeart/2008/layout/HexagonCluster"/>
    <dgm:cxn modelId="{A90CB280-FA19-4C72-82DF-C37D96F8C539}" type="presParOf" srcId="{DBC0AC03-0F37-4541-8D4F-5789BCF0E81E}" destId="{7980FFBB-83CB-4015-9D23-9055D5B5EE0B}" srcOrd="0" destOrd="0" presId="urn:microsoft.com/office/officeart/2008/layout/HexagonCluster"/>
    <dgm:cxn modelId="{9D728A37-3162-477F-A776-9F3D82CB1CF0}" type="presParOf" srcId="{6536B08E-DCF3-44E8-9158-B5386F1648B1}" destId="{55A68E00-C740-4E2F-A50D-0C0EEA1DEACA}" srcOrd="11" destOrd="0" presId="urn:microsoft.com/office/officeart/2008/layout/HexagonCluster"/>
    <dgm:cxn modelId="{BD82AD4A-1506-4158-A2A1-412865576C21}" type="presParOf" srcId="{55A68E00-C740-4E2F-A50D-0C0EEA1DEACA}" destId="{1EC8ACED-FA63-4BDD-B714-FC54922CFE39}" srcOrd="0" destOrd="0" presId="urn:microsoft.com/office/officeart/2008/layout/HexagonCluster"/>
    <dgm:cxn modelId="{FA172D79-E70C-44E4-BC92-849F50D1135E}" type="presParOf" srcId="{6536B08E-DCF3-44E8-9158-B5386F1648B1}" destId="{A103790D-E2CD-49CF-B598-E9E4B3E65E6A}" srcOrd="12" destOrd="0" presId="urn:microsoft.com/office/officeart/2008/layout/HexagonCluster"/>
    <dgm:cxn modelId="{C9BBB9C9-387C-4BD2-AB14-59B94E366D24}" type="presParOf" srcId="{A103790D-E2CD-49CF-B598-E9E4B3E65E6A}" destId="{FA496EA0-0148-4999-B55F-820AC54F7053}" srcOrd="0" destOrd="0" presId="urn:microsoft.com/office/officeart/2008/layout/HexagonCluster"/>
    <dgm:cxn modelId="{615D30D9-D170-4287-AA40-299EAA6A2904}" type="presParOf" srcId="{6536B08E-DCF3-44E8-9158-B5386F1648B1}" destId="{FEE14CC5-C9D8-4049-B2EC-E435C5756EF1}" srcOrd="13" destOrd="0" presId="urn:microsoft.com/office/officeart/2008/layout/HexagonCluster"/>
    <dgm:cxn modelId="{22FF6C6F-A470-4135-8201-66353687A155}" type="presParOf" srcId="{FEE14CC5-C9D8-4049-B2EC-E435C5756EF1}" destId="{FB8F7FAA-00B4-45AA-8BA2-D40792A9962C}" srcOrd="0" destOrd="0" presId="urn:microsoft.com/office/officeart/2008/layout/HexagonCluster"/>
    <dgm:cxn modelId="{692A4B64-4226-4476-93A9-AD0E6F7CA17C}" type="presParOf" srcId="{6536B08E-DCF3-44E8-9158-B5386F1648B1}" destId="{46AE9BF8-914E-43FF-94F4-576354C0C808}" srcOrd="14" destOrd="0" presId="urn:microsoft.com/office/officeart/2008/layout/HexagonCluster"/>
    <dgm:cxn modelId="{0DC91701-9785-425D-835C-AC522FE52E5C}" type="presParOf" srcId="{46AE9BF8-914E-43FF-94F4-576354C0C808}" destId="{F4E6CA48-661A-463A-987A-407FC63E6E65}" srcOrd="0" destOrd="0" presId="urn:microsoft.com/office/officeart/2008/layout/HexagonCluster"/>
    <dgm:cxn modelId="{6C192FBD-5559-41B0-BD02-A3572FC45504}" type="presParOf" srcId="{6536B08E-DCF3-44E8-9158-B5386F1648B1}" destId="{5A961650-8578-4355-ADEF-F1A8FB2859B6}" srcOrd="15" destOrd="0" presId="urn:microsoft.com/office/officeart/2008/layout/HexagonCluster"/>
    <dgm:cxn modelId="{7BC5EB14-090B-44D3-A574-2C509A033C56}" type="presParOf" srcId="{5A961650-8578-4355-ADEF-F1A8FB2859B6}" destId="{82A20059-F7E6-4C88-8B97-68F5D9F55EB9}" srcOrd="0" destOrd="0" presId="urn:microsoft.com/office/officeart/2008/layout/HexagonCluster"/>
    <dgm:cxn modelId="{B4BE4DF8-805B-419B-84B4-817A5A41D7EC}" type="presParOf" srcId="{6536B08E-DCF3-44E8-9158-B5386F1648B1}" destId="{E5CC123C-BA53-4DC6-A7D1-07047544F293}" srcOrd="16" destOrd="0" presId="urn:microsoft.com/office/officeart/2008/layout/HexagonCluster"/>
    <dgm:cxn modelId="{AC90E05F-94C2-491E-8094-DEF5E4F98400}" type="presParOf" srcId="{E5CC123C-BA53-4DC6-A7D1-07047544F293}" destId="{9E12AE47-0741-4B20-9A58-971CEDE17929}" srcOrd="0" destOrd="0" presId="urn:microsoft.com/office/officeart/2008/layout/HexagonCluster"/>
    <dgm:cxn modelId="{9DE41016-DD8E-45AA-9BD5-54E880132EAC}" type="presParOf" srcId="{6536B08E-DCF3-44E8-9158-B5386F1648B1}" destId="{FDCA5281-AAD8-43F3-9A8A-FA44560ADB16}" srcOrd="17" destOrd="0" presId="urn:microsoft.com/office/officeart/2008/layout/HexagonCluster"/>
    <dgm:cxn modelId="{8E73B7D3-CEAA-480E-B164-E782ED40EB7F}" type="presParOf" srcId="{FDCA5281-AAD8-43F3-9A8A-FA44560ADB16}" destId="{2373E303-438E-4AE8-A0B3-46BD4B6362D8}" srcOrd="0" destOrd="0" presId="urn:microsoft.com/office/officeart/2008/layout/HexagonCluster"/>
    <dgm:cxn modelId="{61FF5459-0B21-42A3-BB32-CA881F6DC3CB}" type="presParOf" srcId="{6536B08E-DCF3-44E8-9158-B5386F1648B1}" destId="{C6047195-A58F-4503-9A03-DF0641C0EA2F}" srcOrd="18" destOrd="0" presId="urn:microsoft.com/office/officeart/2008/layout/HexagonCluster"/>
    <dgm:cxn modelId="{A8D528AD-88A9-4E79-953B-B73333452985}" type="presParOf" srcId="{C6047195-A58F-4503-9A03-DF0641C0EA2F}" destId="{F8A0ADC9-A79B-4AE4-88CA-1D69F873BAE3}" srcOrd="0" destOrd="0" presId="urn:microsoft.com/office/officeart/2008/layout/HexagonCluster"/>
    <dgm:cxn modelId="{F7F64F79-E8A4-4A86-8910-6E0ABD7BB9DC}" type="presParOf" srcId="{6536B08E-DCF3-44E8-9158-B5386F1648B1}" destId="{26F30AA5-21DE-4526-ACCD-FCB3A237DAE8}" srcOrd="19" destOrd="0" presId="urn:microsoft.com/office/officeart/2008/layout/HexagonCluster"/>
    <dgm:cxn modelId="{DD8CF29D-C1E4-4FEB-9B93-7A9E217D50C6}" type="presParOf" srcId="{26F30AA5-21DE-4526-ACCD-FCB3A237DAE8}" destId="{D14115E4-8FA3-4320-A8B1-6468FA622155}" srcOrd="0" destOrd="0" presId="urn:microsoft.com/office/officeart/2008/layout/HexagonCluster"/>
    <dgm:cxn modelId="{0006F782-BBBA-42DF-A906-9AB31B9931C7}" type="presParOf" srcId="{6536B08E-DCF3-44E8-9158-B5386F1648B1}" destId="{82D0A615-2CE6-4022-8A5F-8707A044248F}" srcOrd="20" destOrd="0" presId="urn:microsoft.com/office/officeart/2008/layout/HexagonCluster"/>
    <dgm:cxn modelId="{D5AA3205-89D9-44BD-BC39-B17B972AC948}" type="presParOf" srcId="{82D0A615-2CE6-4022-8A5F-8707A044248F}" destId="{6AAB014D-5998-4150-9B8D-BD9754813A72}" srcOrd="0" destOrd="0" presId="urn:microsoft.com/office/officeart/2008/layout/HexagonCluster"/>
    <dgm:cxn modelId="{26258A90-EF97-4DD3-8657-9F8948949999}" type="presParOf" srcId="{6536B08E-DCF3-44E8-9158-B5386F1648B1}" destId="{5915B307-CBDE-46B9-A967-2C7E2A9E6C6A}" srcOrd="21" destOrd="0" presId="urn:microsoft.com/office/officeart/2008/layout/HexagonCluster"/>
    <dgm:cxn modelId="{F26FAA6F-80F0-441E-8FF4-9E81C6009186}" type="presParOf" srcId="{5915B307-CBDE-46B9-A967-2C7E2A9E6C6A}" destId="{BB0270CD-E3CF-49FB-9130-1C0E3BA309AE}" srcOrd="0" destOrd="0" presId="urn:microsoft.com/office/officeart/2008/layout/HexagonCluster"/>
    <dgm:cxn modelId="{C41CC2C7-FA7A-43F7-8A83-0ABE811E30AA}" type="presParOf" srcId="{6536B08E-DCF3-44E8-9158-B5386F1648B1}" destId="{26D96AA1-28F8-42A5-9509-7BD895B1FFD7}" srcOrd="22" destOrd="0" presId="urn:microsoft.com/office/officeart/2008/layout/HexagonCluster"/>
    <dgm:cxn modelId="{C6E53A6E-6849-4355-8E4A-7EEFABE0100D}" type="presParOf" srcId="{26D96AA1-28F8-42A5-9509-7BD895B1FFD7}" destId="{98F7B07B-E6E2-49A5-BEA9-992B26149DC9}" srcOrd="0" destOrd="0" presId="urn:microsoft.com/office/officeart/2008/layout/HexagonCluster"/>
    <dgm:cxn modelId="{BB9EF29E-F248-4A39-8CDD-E57E8720467D}" type="presParOf" srcId="{6536B08E-DCF3-44E8-9158-B5386F1648B1}" destId="{9588839D-91D3-40E7-B6AC-B12AC9416AC1}" srcOrd="23" destOrd="0" presId="urn:microsoft.com/office/officeart/2008/layout/HexagonCluster"/>
    <dgm:cxn modelId="{670C425D-D5B9-4B72-BE6E-CD347F65E7D1}" type="presParOf" srcId="{9588839D-91D3-40E7-B6AC-B12AC9416AC1}" destId="{87F9C0D4-B7A0-486F-A423-90BF559E5C4E}" srcOrd="0" destOrd="0" presId="urn:microsoft.com/office/officeart/2008/layout/HexagonCluster"/>
    <dgm:cxn modelId="{B366A520-0BD4-40B5-9B4F-F4B6720A40A0}" type="presParOf" srcId="{6536B08E-DCF3-44E8-9158-B5386F1648B1}" destId="{20DABC50-8CE4-4040-871E-A8E6FF1B51EA}" srcOrd="24" destOrd="0" presId="urn:microsoft.com/office/officeart/2008/layout/HexagonCluster"/>
    <dgm:cxn modelId="{EEAD144A-8041-4C23-983B-7730B2DD3551}" type="presParOf" srcId="{20DABC50-8CE4-4040-871E-A8E6FF1B51EA}" destId="{6BBACAF4-45B2-49E4-B326-9D6FB935568A}" srcOrd="0" destOrd="0" presId="urn:microsoft.com/office/officeart/2008/layout/HexagonCluster"/>
    <dgm:cxn modelId="{C233FBD2-520E-43E4-AB6C-3B59827EC92D}" type="presParOf" srcId="{6536B08E-DCF3-44E8-9158-B5386F1648B1}" destId="{D7B67E5F-D0F4-41F7-B07A-E3AE59C1A06B}" srcOrd="25" destOrd="0" presId="urn:microsoft.com/office/officeart/2008/layout/HexagonCluster"/>
    <dgm:cxn modelId="{CFCB1E39-9E34-4F4B-8E14-5AA6D9F7D226}" type="presParOf" srcId="{D7B67E5F-D0F4-41F7-B07A-E3AE59C1A06B}" destId="{6C098347-9B11-488E-96A7-94F3A5C2BC8E}" srcOrd="0" destOrd="0" presId="urn:microsoft.com/office/officeart/2008/layout/HexagonCluster"/>
    <dgm:cxn modelId="{5274CACB-AE7F-49AC-A155-FA5C38A8E109}" type="presParOf" srcId="{6536B08E-DCF3-44E8-9158-B5386F1648B1}" destId="{B0D18156-6FE2-4B24-ADF6-5DB621DAD461}" srcOrd="26" destOrd="0" presId="urn:microsoft.com/office/officeart/2008/layout/HexagonCluster"/>
    <dgm:cxn modelId="{BCD109AD-DD66-4675-AA12-0F90E71ED087}" type="presParOf" srcId="{B0D18156-6FE2-4B24-ADF6-5DB621DAD461}" destId="{A84C56DB-60F1-47AA-9361-0A28662F13D9}" srcOrd="0" destOrd="0" presId="urn:microsoft.com/office/officeart/2008/layout/HexagonCluster"/>
    <dgm:cxn modelId="{5F4644E9-D5BB-46F8-8129-FD6C4E17A749}" type="presParOf" srcId="{6536B08E-DCF3-44E8-9158-B5386F1648B1}" destId="{8316256E-C42E-480E-853F-C24506119C5D}" srcOrd="27" destOrd="0" presId="urn:microsoft.com/office/officeart/2008/layout/HexagonCluster"/>
    <dgm:cxn modelId="{BF615E72-8324-41D3-98E0-5939D3679472}" type="presParOf" srcId="{8316256E-C42E-480E-853F-C24506119C5D}" destId="{DAFBD966-3DE9-42D6-B86D-C233D522DD53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9028CB-7180-45FB-A611-E9034A481C4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E2870D-EB28-4110-9D8C-A7BB1758B87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насилие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B69C4-28B3-4421-974F-93FBFE050BF7}" type="parTrans" cxnId="{CCA2E6A3-05BB-4374-B897-8954143495E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AFD72-F0A8-4B26-B80F-173F5423297A}" type="sibTrans" cxnId="{CCA2E6A3-05BB-4374-B897-8954143495E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108A2-51C2-40F3-9B07-D3F4F066225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насилие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F792E-ADFD-4B79-81FD-3AC87B122F64}" type="parTrans" cxnId="{DBA72BE7-8DC6-4BBF-8BB6-8C8E776C658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40963-28C6-4691-ADF0-6F8D6F67D34B}" type="sibTrans" cxnId="{DBA72BE7-8DC6-4BBF-8BB6-8C8E776C658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5496C-8F5D-417A-8E6A-FD70FED9455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Причинение вреда убийство ребенка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FAC34-35E5-418A-8075-26CC1B19AA2E}" type="parTrans" cxnId="{33AB333C-36A9-45EB-A473-BA792363940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CF3B1-ED85-4D6A-B2D9-21299630A1FC}" type="sibTrans" cxnId="{33AB333C-36A9-45EB-A473-BA792363940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D8AF3-6857-40BC-8413-19A7727A112C}" type="pres">
      <dgm:prSet presAssocID="{739028CB-7180-45FB-A611-E9034A481C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2157BDE-0A7F-4FF4-893F-DEDAF797F371}" type="pres">
      <dgm:prSet presAssocID="{F5E2870D-EB28-4110-9D8C-A7BB1758B87E}" presName="composite" presStyleCnt="0"/>
      <dgm:spPr/>
    </dgm:pt>
    <dgm:pt modelId="{30D20F13-AECA-4276-885A-592E958CF65C}" type="pres">
      <dgm:prSet presAssocID="{F5E2870D-EB28-4110-9D8C-A7BB1758B87E}" presName="LShape" presStyleLbl="alignNode1" presStyleIdx="0" presStyleCnt="5"/>
      <dgm:spPr>
        <a:solidFill>
          <a:schemeClr val="accent5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EC8B268-7BCC-4775-A0B0-8F7D83BEC203}" type="pres">
      <dgm:prSet presAssocID="{F5E2870D-EB28-4110-9D8C-A7BB1758B87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5F427-EF2E-4490-B78E-D82ABB642D49}" type="pres">
      <dgm:prSet presAssocID="{F5E2870D-EB28-4110-9D8C-A7BB1758B87E}" presName="Triangle" presStyleLbl="alignNode1" presStyleIdx="1" presStyleCnt="5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B0E72DE-DCD8-4855-933C-A2CD9DFB466D}" type="pres">
      <dgm:prSet presAssocID="{BACAFD72-F0A8-4B26-B80F-173F5423297A}" presName="sibTrans" presStyleCnt="0"/>
      <dgm:spPr/>
    </dgm:pt>
    <dgm:pt modelId="{1077CE3B-6179-47CF-A902-3CD2E2C758FD}" type="pres">
      <dgm:prSet presAssocID="{BACAFD72-F0A8-4B26-B80F-173F5423297A}" presName="space" presStyleCnt="0"/>
      <dgm:spPr/>
    </dgm:pt>
    <dgm:pt modelId="{AD38C021-E3AC-4446-9879-E64F81449F4D}" type="pres">
      <dgm:prSet presAssocID="{762108A2-51C2-40F3-9B07-D3F4F066225E}" presName="composite" presStyleCnt="0"/>
      <dgm:spPr/>
    </dgm:pt>
    <dgm:pt modelId="{85486771-0911-4A7D-A58A-3009EF504661}" type="pres">
      <dgm:prSet presAssocID="{762108A2-51C2-40F3-9B07-D3F4F066225E}" presName="LShape" presStyleLbl="alignNode1" presStyleIdx="2" presStyleCnt="5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53F4689-DE5E-4B92-868F-0A78DAD9C2E4}" type="pres">
      <dgm:prSet presAssocID="{762108A2-51C2-40F3-9B07-D3F4F066225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F074E-BD82-43AE-9109-72AD3AD086B6}" type="pres">
      <dgm:prSet presAssocID="{762108A2-51C2-40F3-9B07-D3F4F066225E}" presName="Triangle" presStyleLbl="alignNode1" presStyleIdx="3" presStyleCnt="5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35BB3BF-C8DA-487C-806C-3617228DE070}" type="pres">
      <dgm:prSet presAssocID="{68640963-28C6-4691-ADF0-6F8D6F67D34B}" presName="sibTrans" presStyleCnt="0"/>
      <dgm:spPr/>
    </dgm:pt>
    <dgm:pt modelId="{CC82CD0A-2349-4F08-B8FF-9D0E00585C87}" type="pres">
      <dgm:prSet presAssocID="{68640963-28C6-4691-ADF0-6F8D6F67D34B}" presName="space" presStyleCnt="0"/>
      <dgm:spPr/>
    </dgm:pt>
    <dgm:pt modelId="{8784B9AE-E10B-4EDC-9C00-C1AD98B450BA}" type="pres">
      <dgm:prSet presAssocID="{8A75496C-8F5D-417A-8E6A-FD70FED94559}" presName="composite" presStyleCnt="0"/>
      <dgm:spPr/>
    </dgm:pt>
    <dgm:pt modelId="{80056A79-0134-4109-9A89-49B1D2722A8C}" type="pres">
      <dgm:prSet presAssocID="{8A75496C-8F5D-417A-8E6A-FD70FED94559}" presName="LShape" presStyleLbl="alignNode1" presStyleIdx="4" presStyleCnt="5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CBD3211-F6F5-46C0-AF00-A0DBF65B5A01}" type="pres">
      <dgm:prSet presAssocID="{8A75496C-8F5D-417A-8E6A-FD70FED9455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B333C-36A9-45EB-A473-BA7923639403}" srcId="{739028CB-7180-45FB-A611-E9034A481C4B}" destId="{8A75496C-8F5D-417A-8E6A-FD70FED94559}" srcOrd="2" destOrd="0" parTransId="{79DFAC34-35E5-418A-8075-26CC1B19AA2E}" sibTransId="{634CF3B1-ED85-4D6A-B2D9-21299630A1FC}"/>
    <dgm:cxn modelId="{DBA72BE7-8DC6-4BBF-8BB6-8C8E776C658C}" srcId="{739028CB-7180-45FB-A611-E9034A481C4B}" destId="{762108A2-51C2-40F3-9B07-D3F4F066225E}" srcOrd="1" destOrd="0" parTransId="{C93F792E-ADFD-4B79-81FD-3AC87B122F64}" sibTransId="{68640963-28C6-4691-ADF0-6F8D6F67D34B}"/>
    <dgm:cxn modelId="{210D7BBE-A7C7-4F74-A70A-1E7BF83D427B}" type="presOf" srcId="{8A75496C-8F5D-417A-8E6A-FD70FED94559}" destId="{5CBD3211-F6F5-46C0-AF00-A0DBF65B5A01}" srcOrd="0" destOrd="0" presId="urn:microsoft.com/office/officeart/2009/3/layout/StepUpProcess"/>
    <dgm:cxn modelId="{82417530-1666-432B-967C-03F32E700B5B}" type="presOf" srcId="{F5E2870D-EB28-4110-9D8C-A7BB1758B87E}" destId="{AEC8B268-7BCC-4775-A0B0-8F7D83BEC203}" srcOrd="0" destOrd="0" presId="urn:microsoft.com/office/officeart/2009/3/layout/StepUpProcess"/>
    <dgm:cxn modelId="{4185C4B4-0E2F-4823-B547-EA04489ADAA9}" type="presOf" srcId="{762108A2-51C2-40F3-9B07-D3F4F066225E}" destId="{253F4689-DE5E-4B92-868F-0A78DAD9C2E4}" srcOrd="0" destOrd="0" presId="urn:microsoft.com/office/officeart/2009/3/layout/StepUpProcess"/>
    <dgm:cxn modelId="{66674038-2245-4ED6-A48B-7836F73D8B44}" type="presOf" srcId="{739028CB-7180-45FB-A611-E9034A481C4B}" destId="{17ED8AF3-6857-40BC-8413-19A7727A112C}" srcOrd="0" destOrd="0" presId="urn:microsoft.com/office/officeart/2009/3/layout/StepUpProcess"/>
    <dgm:cxn modelId="{CCA2E6A3-05BB-4374-B897-8954143495EA}" srcId="{739028CB-7180-45FB-A611-E9034A481C4B}" destId="{F5E2870D-EB28-4110-9D8C-A7BB1758B87E}" srcOrd="0" destOrd="0" parTransId="{9BBB69C4-28B3-4421-974F-93FBFE050BF7}" sibTransId="{BACAFD72-F0A8-4B26-B80F-173F5423297A}"/>
    <dgm:cxn modelId="{BA0C7DBD-5AF2-4D7F-B763-46EE6D2C582F}" type="presParOf" srcId="{17ED8AF3-6857-40BC-8413-19A7727A112C}" destId="{72157BDE-0A7F-4FF4-893F-DEDAF797F371}" srcOrd="0" destOrd="0" presId="urn:microsoft.com/office/officeart/2009/3/layout/StepUpProcess"/>
    <dgm:cxn modelId="{AC5DD344-462F-4D7C-9256-F0B2101E0D52}" type="presParOf" srcId="{72157BDE-0A7F-4FF4-893F-DEDAF797F371}" destId="{30D20F13-AECA-4276-885A-592E958CF65C}" srcOrd="0" destOrd="0" presId="urn:microsoft.com/office/officeart/2009/3/layout/StepUpProcess"/>
    <dgm:cxn modelId="{01636DB5-AE8C-4347-87A7-F96A0F684F27}" type="presParOf" srcId="{72157BDE-0A7F-4FF4-893F-DEDAF797F371}" destId="{AEC8B268-7BCC-4775-A0B0-8F7D83BEC203}" srcOrd="1" destOrd="0" presId="urn:microsoft.com/office/officeart/2009/3/layout/StepUpProcess"/>
    <dgm:cxn modelId="{482E3426-1085-4A95-80C3-D8DA190DFA73}" type="presParOf" srcId="{72157BDE-0A7F-4FF4-893F-DEDAF797F371}" destId="{D905F427-EF2E-4490-B78E-D82ABB642D49}" srcOrd="2" destOrd="0" presId="urn:microsoft.com/office/officeart/2009/3/layout/StepUpProcess"/>
    <dgm:cxn modelId="{19034B8F-DB86-4765-8EC6-AE7E114404FE}" type="presParOf" srcId="{17ED8AF3-6857-40BC-8413-19A7727A112C}" destId="{CB0E72DE-DCD8-4855-933C-A2CD9DFB466D}" srcOrd="1" destOrd="0" presId="urn:microsoft.com/office/officeart/2009/3/layout/StepUpProcess"/>
    <dgm:cxn modelId="{80130DE6-D156-4ECF-88AA-9FE0FDB039B6}" type="presParOf" srcId="{CB0E72DE-DCD8-4855-933C-A2CD9DFB466D}" destId="{1077CE3B-6179-47CF-A902-3CD2E2C758FD}" srcOrd="0" destOrd="0" presId="urn:microsoft.com/office/officeart/2009/3/layout/StepUpProcess"/>
    <dgm:cxn modelId="{5F40A9C9-9F49-4BD9-8811-3A7BB0174351}" type="presParOf" srcId="{17ED8AF3-6857-40BC-8413-19A7727A112C}" destId="{AD38C021-E3AC-4446-9879-E64F81449F4D}" srcOrd="2" destOrd="0" presId="urn:microsoft.com/office/officeart/2009/3/layout/StepUpProcess"/>
    <dgm:cxn modelId="{F83F9DDF-DEEE-459B-8439-FDC97EF677BE}" type="presParOf" srcId="{AD38C021-E3AC-4446-9879-E64F81449F4D}" destId="{85486771-0911-4A7D-A58A-3009EF504661}" srcOrd="0" destOrd="0" presId="urn:microsoft.com/office/officeart/2009/3/layout/StepUpProcess"/>
    <dgm:cxn modelId="{FE29191A-BF8D-4B30-A02E-762B00C6810A}" type="presParOf" srcId="{AD38C021-E3AC-4446-9879-E64F81449F4D}" destId="{253F4689-DE5E-4B92-868F-0A78DAD9C2E4}" srcOrd="1" destOrd="0" presId="urn:microsoft.com/office/officeart/2009/3/layout/StepUpProcess"/>
    <dgm:cxn modelId="{C240E2B6-BD58-44BF-A45D-AEF9952873C8}" type="presParOf" srcId="{AD38C021-E3AC-4446-9879-E64F81449F4D}" destId="{CFFF074E-BD82-43AE-9109-72AD3AD086B6}" srcOrd="2" destOrd="0" presId="urn:microsoft.com/office/officeart/2009/3/layout/StepUpProcess"/>
    <dgm:cxn modelId="{EFC7308C-6C73-4EE5-AAE6-3F2583B4718A}" type="presParOf" srcId="{17ED8AF3-6857-40BC-8413-19A7727A112C}" destId="{935BB3BF-C8DA-487C-806C-3617228DE070}" srcOrd="3" destOrd="0" presId="urn:microsoft.com/office/officeart/2009/3/layout/StepUpProcess"/>
    <dgm:cxn modelId="{53BD9348-953F-4D35-AA75-157E123AF55B}" type="presParOf" srcId="{935BB3BF-C8DA-487C-806C-3617228DE070}" destId="{CC82CD0A-2349-4F08-B8FF-9D0E00585C87}" srcOrd="0" destOrd="0" presId="urn:microsoft.com/office/officeart/2009/3/layout/StepUpProcess"/>
    <dgm:cxn modelId="{0D219C8F-0D10-4D01-9920-566C5DC5AA62}" type="presParOf" srcId="{17ED8AF3-6857-40BC-8413-19A7727A112C}" destId="{8784B9AE-E10B-4EDC-9C00-C1AD98B450BA}" srcOrd="4" destOrd="0" presId="urn:microsoft.com/office/officeart/2009/3/layout/StepUpProcess"/>
    <dgm:cxn modelId="{468E4E01-248E-4E10-972C-3DEA5FF72578}" type="presParOf" srcId="{8784B9AE-E10B-4EDC-9C00-C1AD98B450BA}" destId="{80056A79-0134-4109-9A89-49B1D2722A8C}" srcOrd="0" destOrd="0" presId="urn:microsoft.com/office/officeart/2009/3/layout/StepUpProcess"/>
    <dgm:cxn modelId="{62912080-9F36-4941-96C6-F0FE4A0B702D}" type="presParOf" srcId="{8784B9AE-E10B-4EDC-9C00-C1AD98B450BA}" destId="{5CBD3211-F6F5-46C0-AF00-A0DBF65B5A0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955B1E-0652-4F68-A4A5-1E2937E6B3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326E3-AEEF-4F64-A7F8-76425199656A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Неэффективные </a:t>
          </a:r>
          <a:r>
            <a:rPr lang="ru-RU" dirty="0" err="1" smtClean="0">
              <a:solidFill>
                <a:schemeClr val="tx1"/>
              </a:solidFill>
            </a:rPr>
            <a:t>копинг</a:t>
          </a:r>
          <a:r>
            <a:rPr lang="ru-RU" dirty="0" smtClean="0">
              <a:solidFill>
                <a:schemeClr val="tx1"/>
              </a:solidFill>
            </a:rPr>
            <a:t>-стратегии (запрет просить помощь)</a:t>
          </a:r>
          <a:endParaRPr lang="ru-RU" dirty="0">
            <a:solidFill>
              <a:schemeClr val="tx1"/>
            </a:solidFill>
          </a:endParaRPr>
        </a:p>
      </dgm:t>
    </dgm:pt>
    <dgm:pt modelId="{1A924905-192A-4CFF-B31D-892EFF52F11E}" type="parTrans" cxnId="{4BF072CB-3AF1-409B-927E-A2253E2F59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D56981-4787-4F6A-9C2E-70BD91A0D5F1}" type="sibTrans" cxnId="{4BF072CB-3AF1-409B-927E-A2253E2F59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EBD2CB-6310-4597-9087-0DA2C774005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Признание физического наказания как метода воспитания</a:t>
          </a:r>
          <a:endParaRPr lang="ru-RU" dirty="0">
            <a:solidFill>
              <a:schemeClr val="tx1"/>
            </a:solidFill>
          </a:endParaRPr>
        </a:p>
      </dgm:t>
    </dgm:pt>
    <dgm:pt modelId="{08344224-9B50-447B-939E-C4CB187CF056}" type="parTrans" cxnId="{CCC0B825-D3BC-4255-95EB-E8C93CAF12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10AFF6-854C-4A1D-852F-E33333950A64}" type="sibTrans" cxnId="{CCC0B825-D3BC-4255-95EB-E8C93CAF12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D4B676-AC01-4B80-AE12-48D5EB6F8853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Истощение психики, расстройства здоровья, отсутствие отдыха у опекунов</a:t>
          </a:r>
          <a:endParaRPr lang="ru-RU" dirty="0">
            <a:solidFill>
              <a:schemeClr val="tx1"/>
            </a:solidFill>
          </a:endParaRPr>
        </a:p>
      </dgm:t>
    </dgm:pt>
    <dgm:pt modelId="{1319B863-E046-4DE8-8D9E-F869D588AC9D}" type="parTrans" cxnId="{A24FAAE1-E532-4209-A16D-7CAEB6CCA065}">
      <dgm:prSet/>
      <dgm:spPr/>
      <dgm:t>
        <a:bodyPr/>
        <a:lstStyle/>
        <a:p>
          <a:endParaRPr lang="ru-RU"/>
        </a:p>
      </dgm:t>
    </dgm:pt>
    <dgm:pt modelId="{C5DEC256-FBED-44A2-9DE8-C41E54DEA900}" type="sibTrans" cxnId="{A24FAAE1-E532-4209-A16D-7CAEB6CCA065}">
      <dgm:prSet/>
      <dgm:spPr/>
      <dgm:t>
        <a:bodyPr/>
        <a:lstStyle/>
        <a:p>
          <a:endParaRPr lang="ru-RU"/>
        </a:p>
      </dgm:t>
    </dgm:pt>
    <dgm:pt modelId="{85B3C572-D3C1-4BC4-B238-F43A8745E178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Низкая родительская компетентность</a:t>
          </a:r>
          <a:endParaRPr lang="ru-RU" dirty="0">
            <a:solidFill>
              <a:schemeClr val="tx1"/>
            </a:solidFill>
          </a:endParaRPr>
        </a:p>
      </dgm:t>
    </dgm:pt>
    <dgm:pt modelId="{E9086E86-564E-41E7-BB8A-5D70028BCBDF}" type="parTrans" cxnId="{C61CBF21-D64D-4CBF-89C3-62C187518B3A}">
      <dgm:prSet/>
      <dgm:spPr/>
      <dgm:t>
        <a:bodyPr/>
        <a:lstStyle/>
        <a:p>
          <a:endParaRPr lang="ru-RU"/>
        </a:p>
      </dgm:t>
    </dgm:pt>
    <dgm:pt modelId="{8AEB51B6-50C8-4874-A01D-7AA2C6078FCD}" type="sibTrans" cxnId="{C61CBF21-D64D-4CBF-89C3-62C187518B3A}">
      <dgm:prSet/>
      <dgm:spPr/>
      <dgm:t>
        <a:bodyPr/>
        <a:lstStyle/>
        <a:p>
          <a:endParaRPr lang="ru-RU"/>
        </a:p>
      </dgm:t>
    </dgm:pt>
    <dgm:pt modelId="{1983735E-F780-45A2-A578-0C01744D3D06}" type="pres">
      <dgm:prSet presAssocID="{52955B1E-0652-4F68-A4A5-1E2937E6B3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36848C-3E40-48D9-8EAE-7EFDBE7007AE}" type="pres">
      <dgm:prSet presAssocID="{85B3C572-D3C1-4BC4-B238-F43A8745E178}" presName="parentText" presStyleLbl="node1" presStyleIdx="0" presStyleCnt="4" custScaleY="66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B9B36-B70F-41BF-BB3A-6F639AC99C1B}" type="pres">
      <dgm:prSet presAssocID="{8AEB51B6-50C8-4874-A01D-7AA2C6078FCD}" presName="spacer" presStyleCnt="0"/>
      <dgm:spPr/>
    </dgm:pt>
    <dgm:pt modelId="{179C89E7-4206-4BE4-B2F8-3BD50DD18CED}" type="pres">
      <dgm:prSet presAssocID="{E3C326E3-AEEF-4F64-A7F8-76425199656A}" presName="parentText" presStyleLbl="node1" presStyleIdx="1" presStyleCnt="4" custScaleY="66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7C6C7-C904-448C-B908-1FF2575163BD}" type="pres">
      <dgm:prSet presAssocID="{84D56981-4787-4F6A-9C2E-70BD91A0D5F1}" presName="spacer" presStyleCnt="0"/>
      <dgm:spPr/>
    </dgm:pt>
    <dgm:pt modelId="{18BAB853-C296-4B23-9DA6-A870F765B282}" type="pres">
      <dgm:prSet presAssocID="{18EBD2CB-6310-4597-9087-0DA2C7740050}" presName="parentText" presStyleLbl="node1" presStyleIdx="2" presStyleCnt="4" custScaleY="75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F10E7-63C0-4641-B1F3-440BC320DC05}" type="pres">
      <dgm:prSet presAssocID="{C510AFF6-854C-4A1D-852F-E33333950A64}" presName="spacer" presStyleCnt="0"/>
      <dgm:spPr/>
    </dgm:pt>
    <dgm:pt modelId="{ECA9B155-9A78-43D4-A9FB-CA45EB25742C}" type="pres">
      <dgm:prSet presAssocID="{45D4B676-AC01-4B80-AE12-48D5EB6F88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4FAAE1-E532-4209-A16D-7CAEB6CCA065}" srcId="{52955B1E-0652-4F68-A4A5-1E2937E6B3E0}" destId="{45D4B676-AC01-4B80-AE12-48D5EB6F8853}" srcOrd="3" destOrd="0" parTransId="{1319B863-E046-4DE8-8D9E-F869D588AC9D}" sibTransId="{C5DEC256-FBED-44A2-9DE8-C41E54DEA900}"/>
    <dgm:cxn modelId="{CCC0B825-D3BC-4255-95EB-E8C93CAF128E}" srcId="{52955B1E-0652-4F68-A4A5-1E2937E6B3E0}" destId="{18EBD2CB-6310-4597-9087-0DA2C7740050}" srcOrd="2" destOrd="0" parTransId="{08344224-9B50-447B-939E-C4CB187CF056}" sibTransId="{C510AFF6-854C-4A1D-852F-E33333950A64}"/>
    <dgm:cxn modelId="{9A9A77C7-33E4-4A60-8AA8-535A6A690CEF}" type="presOf" srcId="{18EBD2CB-6310-4597-9087-0DA2C7740050}" destId="{18BAB853-C296-4B23-9DA6-A870F765B282}" srcOrd="0" destOrd="0" presId="urn:microsoft.com/office/officeart/2005/8/layout/vList2"/>
    <dgm:cxn modelId="{330F3F67-77C2-412A-AA19-854D831F4DD4}" type="presOf" srcId="{E3C326E3-AEEF-4F64-A7F8-76425199656A}" destId="{179C89E7-4206-4BE4-B2F8-3BD50DD18CED}" srcOrd="0" destOrd="0" presId="urn:microsoft.com/office/officeart/2005/8/layout/vList2"/>
    <dgm:cxn modelId="{06D9F902-70AA-48CE-8DFE-10312AD6966C}" type="presOf" srcId="{52955B1E-0652-4F68-A4A5-1E2937E6B3E0}" destId="{1983735E-F780-45A2-A578-0C01744D3D06}" srcOrd="0" destOrd="0" presId="urn:microsoft.com/office/officeart/2005/8/layout/vList2"/>
    <dgm:cxn modelId="{C375C0F9-0A76-4334-B06E-6954A8D45DF1}" type="presOf" srcId="{45D4B676-AC01-4B80-AE12-48D5EB6F8853}" destId="{ECA9B155-9A78-43D4-A9FB-CA45EB25742C}" srcOrd="0" destOrd="0" presId="urn:microsoft.com/office/officeart/2005/8/layout/vList2"/>
    <dgm:cxn modelId="{4BF072CB-3AF1-409B-927E-A2253E2F5957}" srcId="{52955B1E-0652-4F68-A4A5-1E2937E6B3E0}" destId="{E3C326E3-AEEF-4F64-A7F8-76425199656A}" srcOrd="1" destOrd="0" parTransId="{1A924905-192A-4CFF-B31D-892EFF52F11E}" sibTransId="{84D56981-4787-4F6A-9C2E-70BD91A0D5F1}"/>
    <dgm:cxn modelId="{C61CBF21-D64D-4CBF-89C3-62C187518B3A}" srcId="{52955B1E-0652-4F68-A4A5-1E2937E6B3E0}" destId="{85B3C572-D3C1-4BC4-B238-F43A8745E178}" srcOrd="0" destOrd="0" parTransId="{E9086E86-564E-41E7-BB8A-5D70028BCBDF}" sibTransId="{8AEB51B6-50C8-4874-A01D-7AA2C6078FCD}"/>
    <dgm:cxn modelId="{8C492335-5FD8-4707-B0F5-055A49ADF0BC}" type="presOf" srcId="{85B3C572-D3C1-4BC4-B238-F43A8745E178}" destId="{3836848C-3E40-48D9-8EAE-7EFDBE7007AE}" srcOrd="0" destOrd="0" presId="urn:microsoft.com/office/officeart/2005/8/layout/vList2"/>
    <dgm:cxn modelId="{8188BDB7-1C25-43AF-A9E0-BF54A707DD78}" type="presParOf" srcId="{1983735E-F780-45A2-A578-0C01744D3D06}" destId="{3836848C-3E40-48D9-8EAE-7EFDBE7007AE}" srcOrd="0" destOrd="0" presId="urn:microsoft.com/office/officeart/2005/8/layout/vList2"/>
    <dgm:cxn modelId="{01A86ACB-A224-4767-A670-AF9D20175294}" type="presParOf" srcId="{1983735E-F780-45A2-A578-0C01744D3D06}" destId="{DA1B9B36-B70F-41BF-BB3A-6F639AC99C1B}" srcOrd="1" destOrd="0" presId="urn:microsoft.com/office/officeart/2005/8/layout/vList2"/>
    <dgm:cxn modelId="{25C72E76-EB24-4E9D-B89B-875E09F69A20}" type="presParOf" srcId="{1983735E-F780-45A2-A578-0C01744D3D06}" destId="{179C89E7-4206-4BE4-B2F8-3BD50DD18CED}" srcOrd="2" destOrd="0" presId="urn:microsoft.com/office/officeart/2005/8/layout/vList2"/>
    <dgm:cxn modelId="{5364E0E7-9C8F-48BB-B38D-84705BFC97EE}" type="presParOf" srcId="{1983735E-F780-45A2-A578-0C01744D3D06}" destId="{D7B7C6C7-C904-448C-B908-1FF2575163BD}" srcOrd="3" destOrd="0" presId="urn:microsoft.com/office/officeart/2005/8/layout/vList2"/>
    <dgm:cxn modelId="{7B51ED4C-64D6-4682-8819-40F3A10203D4}" type="presParOf" srcId="{1983735E-F780-45A2-A578-0C01744D3D06}" destId="{18BAB853-C296-4B23-9DA6-A870F765B282}" srcOrd="4" destOrd="0" presId="urn:microsoft.com/office/officeart/2005/8/layout/vList2"/>
    <dgm:cxn modelId="{64483E22-2E09-49F5-B597-2A8D2AE39071}" type="presParOf" srcId="{1983735E-F780-45A2-A578-0C01744D3D06}" destId="{3A6F10E7-63C0-4641-B1F3-440BC320DC05}" srcOrd="5" destOrd="0" presId="urn:microsoft.com/office/officeart/2005/8/layout/vList2"/>
    <dgm:cxn modelId="{ED07A704-189E-4F15-BAE7-735FDFEDE29D}" type="presParOf" srcId="{1983735E-F780-45A2-A578-0C01744D3D06}" destId="{ECA9B155-9A78-43D4-A9FB-CA45EB25742C}" srcOrd="6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E2A9A1-5ABF-4AA6-A66D-808C519E0C1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8DA83C-9FB4-4774-8E27-1D111623EF8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Общаться с ребенком. Как? Юлия </a:t>
          </a:r>
          <a:r>
            <a:rPr lang="ru-RU" sz="1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Гиппенрейтер</a:t>
          </a:r>
          <a:endParaRPr lang="ru-RU" sz="14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Продолжаем общаться с ребенком. Так? Юлия </a:t>
          </a:r>
          <a:r>
            <a:rPr lang="ru-RU" sz="1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Гиппенрейтер</a:t>
          </a:r>
          <a:endParaRPr lang="ru-RU" sz="1400" dirty="0">
            <a:solidFill>
              <a:schemeClr val="bg1"/>
            </a:solidFill>
          </a:endParaRPr>
        </a:p>
      </dgm:t>
    </dgm:pt>
    <dgm:pt modelId="{396E80F0-B4B2-48A5-ABC5-57B51E8EF0B6}" type="parTrans" cxnId="{1EA6111A-4758-4B6E-A368-52CE80B71784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1DE993AB-8865-4A1A-8CE2-C3580668170C}" type="sibTrans" cxnId="{1EA6111A-4758-4B6E-A368-52CE80B71784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0B57BE0A-0C41-4663-A74A-18B9A9ACFFB5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с ребенком трудно Людмила </a:t>
          </a:r>
          <a:r>
            <a:rPr lang="ru-RU" sz="1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Петрановская</a:t>
          </a:r>
          <a:endParaRPr lang="ru-RU" sz="14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Тайная опора. Привязанность в жизни ребенка.  Людмила </a:t>
          </a:r>
          <a:r>
            <a:rPr lang="ru-RU" sz="1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Петрановская</a:t>
          </a:r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347D8-09E8-47CC-9E1B-2D788C6C25A3}" type="parTrans" cxnId="{99B37F26-BF2B-43F1-88F7-650AA90F4055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1196F4BE-9AB8-4C70-AD64-23E2621B7A23}" type="sibTrans" cxnId="{99B37F26-BF2B-43F1-88F7-650AA90F4055}">
      <dgm:prSet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B1E8AC51-52F3-4094-8F9B-557DE5FF3D8F}" type="pres">
      <dgm:prSet presAssocID="{D9E2A9A1-5ABF-4AA6-A66D-808C519E0C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00485-D50A-4136-8A2F-901E606F35FA}" type="pres">
      <dgm:prSet presAssocID="{178DA83C-9FB4-4774-8E27-1D111623EF80}" presName="parentText" presStyleLbl="node1" presStyleIdx="0" presStyleCnt="2" custScaleY="57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E6F72-9360-4CD6-9887-B7BBECB4AEF0}" type="pres">
      <dgm:prSet presAssocID="{1DE993AB-8865-4A1A-8CE2-C3580668170C}" presName="spacer" presStyleCnt="0"/>
      <dgm:spPr/>
      <dgm:t>
        <a:bodyPr/>
        <a:lstStyle/>
        <a:p>
          <a:endParaRPr lang="ru-RU"/>
        </a:p>
      </dgm:t>
    </dgm:pt>
    <dgm:pt modelId="{4520E425-9B9A-4E6B-8BA0-1B686E887B56}" type="pres">
      <dgm:prSet presAssocID="{0B57BE0A-0C41-4663-A74A-18B9A9ACFFB5}" presName="parentText" presStyleLbl="node1" presStyleIdx="1" presStyleCnt="2" custScaleY="58906" custLinFactNeighborX="-21625" custLinFactNeighborY="4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2EB1A-A4BA-4973-9CCE-C38F481C25B1}" type="presOf" srcId="{0B57BE0A-0C41-4663-A74A-18B9A9ACFFB5}" destId="{4520E425-9B9A-4E6B-8BA0-1B686E887B56}" srcOrd="0" destOrd="0" presId="urn:microsoft.com/office/officeart/2005/8/layout/vList2"/>
    <dgm:cxn modelId="{88242559-9951-44E7-AF74-058026347AF4}" type="presOf" srcId="{D9E2A9A1-5ABF-4AA6-A66D-808C519E0C1B}" destId="{B1E8AC51-52F3-4094-8F9B-557DE5FF3D8F}" srcOrd="0" destOrd="0" presId="urn:microsoft.com/office/officeart/2005/8/layout/vList2"/>
    <dgm:cxn modelId="{1EA6111A-4758-4B6E-A368-52CE80B71784}" srcId="{D9E2A9A1-5ABF-4AA6-A66D-808C519E0C1B}" destId="{178DA83C-9FB4-4774-8E27-1D111623EF80}" srcOrd="0" destOrd="0" parTransId="{396E80F0-B4B2-48A5-ABC5-57B51E8EF0B6}" sibTransId="{1DE993AB-8865-4A1A-8CE2-C3580668170C}"/>
    <dgm:cxn modelId="{DED3F244-B168-4186-8B91-E3DD54409964}" type="presOf" srcId="{178DA83C-9FB4-4774-8E27-1D111623EF80}" destId="{A7800485-D50A-4136-8A2F-901E606F35FA}" srcOrd="0" destOrd="0" presId="urn:microsoft.com/office/officeart/2005/8/layout/vList2"/>
    <dgm:cxn modelId="{99B37F26-BF2B-43F1-88F7-650AA90F4055}" srcId="{D9E2A9A1-5ABF-4AA6-A66D-808C519E0C1B}" destId="{0B57BE0A-0C41-4663-A74A-18B9A9ACFFB5}" srcOrd="1" destOrd="0" parTransId="{F19347D8-09E8-47CC-9E1B-2D788C6C25A3}" sibTransId="{1196F4BE-9AB8-4C70-AD64-23E2621B7A23}"/>
    <dgm:cxn modelId="{421FF46D-BE41-488E-A44E-6E60BC0988FF}" type="presParOf" srcId="{B1E8AC51-52F3-4094-8F9B-557DE5FF3D8F}" destId="{A7800485-D50A-4136-8A2F-901E606F35FA}" srcOrd="0" destOrd="0" presId="urn:microsoft.com/office/officeart/2005/8/layout/vList2"/>
    <dgm:cxn modelId="{29A79D79-3AD4-45E9-8D4F-10AC6319118D}" type="presParOf" srcId="{B1E8AC51-52F3-4094-8F9B-557DE5FF3D8F}" destId="{FF9E6F72-9360-4CD6-9887-B7BBECB4AEF0}" srcOrd="1" destOrd="0" presId="urn:microsoft.com/office/officeart/2005/8/layout/vList2"/>
    <dgm:cxn modelId="{5BD5EB36-A4A6-4E95-8476-20F54C1E37DA}" type="presParOf" srcId="{B1E8AC51-52F3-4094-8F9B-557DE5FF3D8F}" destId="{4520E425-9B9A-4E6B-8BA0-1B686E887B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6B6992-0604-48CB-B3F1-8B928660D6BC}">
      <dsp:nvSpPr>
        <dsp:cNvPr id="0" name=""/>
        <dsp:cNvSpPr/>
      </dsp:nvSpPr>
      <dsp:spPr>
        <a:xfrm>
          <a:off x="1232147" y="0"/>
          <a:ext cx="3700146" cy="370014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B4573-5744-49CC-80C8-9C2AEE675D71}">
      <dsp:nvSpPr>
        <dsp:cNvPr id="0" name=""/>
        <dsp:cNvSpPr/>
      </dsp:nvSpPr>
      <dsp:spPr>
        <a:xfrm>
          <a:off x="1583661" y="351513"/>
          <a:ext cx="1443056" cy="1443056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Физическое насилие</a:t>
          </a:r>
          <a:endParaRPr lang="ru-RU" sz="1300" kern="1200" dirty="0"/>
        </a:p>
      </dsp:txBody>
      <dsp:txXfrm>
        <a:off x="1583661" y="351513"/>
        <a:ext cx="1443056" cy="1443056"/>
      </dsp:txXfrm>
    </dsp:sp>
    <dsp:sp modelId="{866CBF48-DBE5-4F9E-8F08-3A6E6DCBEA54}">
      <dsp:nvSpPr>
        <dsp:cNvPr id="0" name=""/>
        <dsp:cNvSpPr/>
      </dsp:nvSpPr>
      <dsp:spPr>
        <a:xfrm>
          <a:off x="3137723" y="351513"/>
          <a:ext cx="1443056" cy="14430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Сексуальное насилие</a:t>
          </a:r>
          <a:endParaRPr lang="ru-RU" sz="1300" kern="1200" dirty="0"/>
        </a:p>
      </dsp:txBody>
      <dsp:txXfrm>
        <a:off x="3137723" y="351513"/>
        <a:ext cx="1443056" cy="1443056"/>
      </dsp:txXfrm>
    </dsp:sp>
    <dsp:sp modelId="{CA5061E1-BFCF-4155-BB6B-7DA3388367A2}">
      <dsp:nvSpPr>
        <dsp:cNvPr id="0" name=""/>
        <dsp:cNvSpPr/>
      </dsp:nvSpPr>
      <dsp:spPr>
        <a:xfrm>
          <a:off x="1583661" y="1905575"/>
          <a:ext cx="1443056" cy="14430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Психическое насилие </a:t>
          </a:r>
          <a:endParaRPr lang="ru-RU" sz="1300" kern="1200" dirty="0"/>
        </a:p>
      </dsp:txBody>
      <dsp:txXfrm>
        <a:off x="1583661" y="1905575"/>
        <a:ext cx="1443056" cy="1443056"/>
      </dsp:txXfrm>
    </dsp:sp>
    <dsp:sp modelId="{A162D7FC-64AF-4F50-9DCF-EA97EABB5695}">
      <dsp:nvSpPr>
        <dsp:cNvPr id="0" name=""/>
        <dsp:cNvSpPr/>
      </dsp:nvSpPr>
      <dsp:spPr>
        <a:xfrm>
          <a:off x="3137723" y="1905575"/>
          <a:ext cx="1443056" cy="14430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Пренебрежение нуждами</a:t>
          </a:r>
          <a:endParaRPr lang="ru-RU" sz="1300" kern="1200" dirty="0"/>
        </a:p>
      </dsp:txBody>
      <dsp:txXfrm>
        <a:off x="3137723" y="1905575"/>
        <a:ext cx="1443056" cy="14430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F9BCB9-0B65-4462-A196-9C68ADB1B6EE}">
      <dsp:nvSpPr>
        <dsp:cNvPr id="0" name=""/>
        <dsp:cNvSpPr/>
      </dsp:nvSpPr>
      <dsp:spPr>
        <a:xfrm>
          <a:off x="0" y="0"/>
          <a:ext cx="38749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D3B1D-8345-4907-B6E2-7175E9198654}">
      <dsp:nvSpPr>
        <dsp:cNvPr id="0" name=""/>
        <dsp:cNvSpPr/>
      </dsp:nvSpPr>
      <dsp:spPr>
        <a:xfrm>
          <a:off x="0" y="0"/>
          <a:ext cx="774983" cy="201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0"/>
        <a:ext cx="774983" cy="2010548"/>
      </dsp:txXfrm>
    </dsp:sp>
    <dsp:sp modelId="{E10DA6FD-AA29-4573-AAF5-8466280B27C5}">
      <dsp:nvSpPr>
        <dsp:cNvPr id="0" name=""/>
        <dsp:cNvSpPr/>
      </dsp:nvSpPr>
      <dsp:spPr>
        <a:xfrm>
          <a:off x="833107" y="31414"/>
          <a:ext cx="3041809" cy="62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Нас так воспитывали</a:t>
          </a:r>
          <a:endParaRPr lang="ru-RU" sz="2100" kern="1200" dirty="0"/>
        </a:p>
      </dsp:txBody>
      <dsp:txXfrm>
        <a:off x="833107" y="31414"/>
        <a:ext cx="3041809" cy="628296"/>
      </dsp:txXfrm>
    </dsp:sp>
    <dsp:sp modelId="{7EBD01FC-6AFA-42B5-A12F-46A168FA700A}">
      <dsp:nvSpPr>
        <dsp:cNvPr id="0" name=""/>
        <dsp:cNvSpPr/>
      </dsp:nvSpPr>
      <dsp:spPr>
        <a:xfrm>
          <a:off x="774983" y="659711"/>
          <a:ext cx="30999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C57E2-0819-483D-984C-722B10202648}">
      <dsp:nvSpPr>
        <dsp:cNvPr id="0" name=""/>
        <dsp:cNvSpPr/>
      </dsp:nvSpPr>
      <dsp:spPr>
        <a:xfrm>
          <a:off x="833107" y="691125"/>
          <a:ext cx="3041809" cy="62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Заслужил …</a:t>
          </a:r>
          <a:endParaRPr lang="ru-RU" sz="2100" kern="1200" dirty="0"/>
        </a:p>
      </dsp:txBody>
      <dsp:txXfrm>
        <a:off x="833107" y="691125"/>
        <a:ext cx="3041809" cy="628296"/>
      </dsp:txXfrm>
    </dsp:sp>
    <dsp:sp modelId="{F916E1E0-26B8-41A3-B9E1-77BBE8E251BD}">
      <dsp:nvSpPr>
        <dsp:cNvPr id="0" name=""/>
        <dsp:cNvSpPr/>
      </dsp:nvSpPr>
      <dsp:spPr>
        <a:xfrm>
          <a:off x="774983" y="1319422"/>
          <a:ext cx="30999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22007-D825-4D96-9354-B9F8E04AEA9C}">
      <dsp:nvSpPr>
        <dsp:cNvPr id="0" name=""/>
        <dsp:cNvSpPr/>
      </dsp:nvSpPr>
      <dsp:spPr>
        <a:xfrm>
          <a:off x="833107" y="1350836"/>
          <a:ext cx="3041809" cy="62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По-другому не понимает</a:t>
          </a:r>
          <a:endParaRPr lang="ru-RU" sz="2100" kern="1200" dirty="0"/>
        </a:p>
      </dsp:txBody>
      <dsp:txXfrm>
        <a:off x="833107" y="1350836"/>
        <a:ext cx="3041809" cy="628296"/>
      </dsp:txXfrm>
    </dsp:sp>
    <dsp:sp modelId="{52CEB046-3D6A-43B1-A586-2F459D766955}">
      <dsp:nvSpPr>
        <dsp:cNvPr id="0" name=""/>
        <dsp:cNvSpPr/>
      </dsp:nvSpPr>
      <dsp:spPr>
        <a:xfrm>
          <a:off x="774983" y="1979133"/>
          <a:ext cx="30999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6B6992-0604-48CB-B3F1-8B928660D6BC}">
      <dsp:nvSpPr>
        <dsp:cNvPr id="0" name=""/>
        <dsp:cNvSpPr/>
      </dsp:nvSpPr>
      <dsp:spPr>
        <a:xfrm>
          <a:off x="1232147" y="0"/>
          <a:ext cx="3700146" cy="370014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B4573-5744-49CC-80C8-9C2AEE675D71}">
      <dsp:nvSpPr>
        <dsp:cNvPr id="0" name=""/>
        <dsp:cNvSpPr/>
      </dsp:nvSpPr>
      <dsp:spPr>
        <a:xfrm>
          <a:off x="1583661" y="351513"/>
          <a:ext cx="1443056" cy="14430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Физическое насилие</a:t>
          </a:r>
          <a:endParaRPr lang="ru-RU" sz="1300" kern="1200" dirty="0"/>
        </a:p>
      </dsp:txBody>
      <dsp:txXfrm>
        <a:off x="1583661" y="351513"/>
        <a:ext cx="1443056" cy="1443056"/>
      </dsp:txXfrm>
    </dsp:sp>
    <dsp:sp modelId="{866CBF48-DBE5-4F9E-8F08-3A6E6DCBEA54}">
      <dsp:nvSpPr>
        <dsp:cNvPr id="0" name=""/>
        <dsp:cNvSpPr/>
      </dsp:nvSpPr>
      <dsp:spPr>
        <a:xfrm>
          <a:off x="3137723" y="351513"/>
          <a:ext cx="1443056" cy="14430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Сексуальное насилие</a:t>
          </a:r>
          <a:endParaRPr lang="ru-RU" sz="1300" kern="1200" dirty="0"/>
        </a:p>
      </dsp:txBody>
      <dsp:txXfrm>
        <a:off x="3137723" y="351513"/>
        <a:ext cx="1443056" cy="1443056"/>
      </dsp:txXfrm>
    </dsp:sp>
    <dsp:sp modelId="{CA5061E1-BFCF-4155-BB6B-7DA3388367A2}">
      <dsp:nvSpPr>
        <dsp:cNvPr id="0" name=""/>
        <dsp:cNvSpPr/>
      </dsp:nvSpPr>
      <dsp:spPr>
        <a:xfrm>
          <a:off x="1583661" y="1905575"/>
          <a:ext cx="1443056" cy="1443056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Психическое насилие/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эмоциональное насилие </a:t>
          </a:r>
          <a:endParaRPr lang="ru-RU" sz="1300" kern="1200" dirty="0"/>
        </a:p>
      </dsp:txBody>
      <dsp:txXfrm>
        <a:off x="1583661" y="1905575"/>
        <a:ext cx="1443056" cy="1443056"/>
      </dsp:txXfrm>
    </dsp:sp>
    <dsp:sp modelId="{A162D7FC-64AF-4F50-9DCF-EA97EABB5695}">
      <dsp:nvSpPr>
        <dsp:cNvPr id="0" name=""/>
        <dsp:cNvSpPr/>
      </dsp:nvSpPr>
      <dsp:spPr>
        <a:xfrm>
          <a:off x="3137723" y="1905575"/>
          <a:ext cx="1443056" cy="14430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Пренебрежение нуждами</a:t>
          </a:r>
          <a:endParaRPr lang="ru-RU" sz="1300" kern="1200" dirty="0"/>
        </a:p>
      </dsp:txBody>
      <dsp:txXfrm>
        <a:off x="3137723" y="1905575"/>
        <a:ext cx="1443056" cy="14430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12BA1-2019-4D7D-B9B2-23B8B247B3B5}">
      <dsp:nvSpPr>
        <dsp:cNvPr id="0" name=""/>
        <dsp:cNvSpPr/>
      </dsp:nvSpPr>
      <dsp:spPr>
        <a:xfrm>
          <a:off x="1379511" y="1654830"/>
          <a:ext cx="1159899" cy="9959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Унижение</a:t>
          </a:r>
          <a:endParaRPr lang="ru-RU" sz="900" b="1" kern="1200" dirty="0"/>
        </a:p>
      </dsp:txBody>
      <dsp:txXfrm>
        <a:off x="1379511" y="1654830"/>
        <a:ext cx="1159899" cy="995976"/>
      </dsp:txXfrm>
    </dsp:sp>
    <dsp:sp modelId="{7C2AB1BB-9B96-4276-8EC7-608F2637907A}">
      <dsp:nvSpPr>
        <dsp:cNvPr id="0" name=""/>
        <dsp:cNvSpPr/>
      </dsp:nvSpPr>
      <dsp:spPr>
        <a:xfrm>
          <a:off x="1407186" y="2100072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39C81-875F-4879-8D2B-AA88937DC29E}">
      <dsp:nvSpPr>
        <dsp:cNvPr id="0" name=""/>
        <dsp:cNvSpPr/>
      </dsp:nvSpPr>
      <dsp:spPr>
        <a:xfrm>
          <a:off x="381358" y="1104096"/>
          <a:ext cx="1159899" cy="9959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770AE-CE96-48D9-8461-48B21832F0E6}">
      <dsp:nvSpPr>
        <dsp:cNvPr id="0" name=""/>
        <dsp:cNvSpPr/>
      </dsp:nvSpPr>
      <dsp:spPr>
        <a:xfrm>
          <a:off x="1175944" y="1967926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DA9CE-4971-420B-A4AC-D24DFD07AE0A}">
      <dsp:nvSpPr>
        <dsp:cNvPr id="0" name=""/>
        <dsp:cNvSpPr/>
      </dsp:nvSpPr>
      <dsp:spPr>
        <a:xfrm>
          <a:off x="2377664" y="1101092"/>
          <a:ext cx="1159899" cy="9959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Подавление</a:t>
          </a:r>
          <a:endParaRPr lang="ru-RU" sz="900" b="1" kern="1200" dirty="0"/>
        </a:p>
      </dsp:txBody>
      <dsp:txXfrm>
        <a:off x="2377664" y="1101092"/>
        <a:ext cx="1159899" cy="995976"/>
      </dsp:txXfrm>
    </dsp:sp>
    <dsp:sp modelId="{5CC936FD-5EA7-43E8-9B8B-E052C0D94C7F}">
      <dsp:nvSpPr>
        <dsp:cNvPr id="0" name=""/>
        <dsp:cNvSpPr/>
      </dsp:nvSpPr>
      <dsp:spPr>
        <a:xfrm>
          <a:off x="3175941" y="1962670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41001-B6A9-42C7-8507-619B53FD05F5}">
      <dsp:nvSpPr>
        <dsp:cNvPr id="0" name=""/>
        <dsp:cNvSpPr/>
      </dsp:nvSpPr>
      <dsp:spPr>
        <a:xfrm>
          <a:off x="3375203" y="1652577"/>
          <a:ext cx="1159899" cy="9959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8EF10-6135-4D2B-B2A4-14931F8BC34E}">
      <dsp:nvSpPr>
        <dsp:cNvPr id="0" name=""/>
        <dsp:cNvSpPr/>
      </dsp:nvSpPr>
      <dsp:spPr>
        <a:xfrm>
          <a:off x="3403493" y="2095943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01C58-2A2A-48E5-BC9B-89CA33F4A50C}">
      <dsp:nvSpPr>
        <dsp:cNvPr id="0" name=""/>
        <dsp:cNvSpPr/>
      </dsp:nvSpPr>
      <dsp:spPr>
        <a:xfrm>
          <a:off x="1379511" y="553737"/>
          <a:ext cx="1159899" cy="9959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Обесценивание</a:t>
          </a:r>
          <a:endParaRPr lang="ru-RU" sz="900" b="1" kern="1200" dirty="0"/>
        </a:p>
      </dsp:txBody>
      <dsp:txXfrm>
        <a:off x="1379511" y="553737"/>
        <a:ext cx="1159899" cy="995976"/>
      </dsp:txXfrm>
    </dsp:sp>
    <dsp:sp modelId="{99A792B5-39D8-48F8-9081-9CA84D5C5F65}">
      <dsp:nvSpPr>
        <dsp:cNvPr id="0" name=""/>
        <dsp:cNvSpPr/>
      </dsp:nvSpPr>
      <dsp:spPr>
        <a:xfrm>
          <a:off x="2169178" y="567252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0FFBB-83CB-4015-9D23-9055D5B5EE0B}">
      <dsp:nvSpPr>
        <dsp:cNvPr id="0" name=""/>
        <dsp:cNvSpPr/>
      </dsp:nvSpPr>
      <dsp:spPr>
        <a:xfrm>
          <a:off x="2371459" y="0"/>
          <a:ext cx="1159899" cy="9959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ACED-FA63-4BDD-B714-FC54922CFE39}">
      <dsp:nvSpPr>
        <dsp:cNvPr id="0" name=""/>
        <dsp:cNvSpPr/>
      </dsp:nvSpPr>
      <dsp:spPr>
        <a:xfrm>
          <a:off x="2410260" y="441112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96EA0-0148-4999-B55F-820AC54F7053}">
      <dsp:nvSpPr>
        <dsp:cNvPr id="0" name=""/>
        <dsp:cNvSpPr/>
      </dsp:nvSpPr>
      <dsp:spPr>
        <a:xfrm>
          <a:off x="3375203" y="551484"/>
          <a:ext cx="1159899" cy="9959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Критика</a:t>
          </a:r>
          <a:endParaRPr lang="ru-RU" sz="900" b="1" kern="1200" dirty="0"/>
        </a:p>
      </dsp:txBody>
      <dsp:txXfrm>
        <a:off x="3375203" y="551484"/>
        <a:ext cx="1159899" cy="995976"/>
      </dsp:txXfrm>
    </dsp:sp>
    <dsp:sp modelId="{FB8F7FAA-00B4-45AA-8BA2-D40792A9962C}">
      <dsp:nvSpPr>
        <dsp:cNvPr id="0" name=""/>
        <dsp:cNvSpPr/>
      </dsp:nvSpPr>
      <dsp:spPr>
        <a:xfrm>
          <a:off x="4378891" y="992973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6CA48-661A-463A-987A-407FC63E6E65}">
      <dsp:nvSpPr>
        <dsp:cNvPr id="0" name=""/>
        <dsp:cNvSpPr/>
      </dsp:nvSpPr>
      <dsp:spPr>
        <a:xfrm>
          <a:off x="4373356" y="1111604"/>
          <a:ext cx="1159899" cy="9959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20059-F7E6-4C88-8B97-68F5D9F55EB9}">
      <dsp:nvSpPr>
        <dsp:cNvPr id="0" name=""/>
        <dsp:cNvSpPr/>
      </dsp:nvSpPr>
      <dsp:spPr>
        <a:xfrm>
          <a:off x="4599678" y="1129248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AE47-0741-4B20-9A58-971CEDE17929}">
      <dsp:nvSpPr>
        <dsp:cNvPr id="0" name=""/>
        <dsp:cNvSpPr/>
      </dsp:nvSpPr>
      <dsp:spPr>
        <a:xfrm>
          <a:off x="4373356" y="10511"/>
          <a:ext cx="1159899" cy="9959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Контроль</a:t>
          </a:r>
          <a:endParaRPr lang="ru-RU" sz="900" b="1" kern="1200" dirty="0"/>
        </a:p>
      </dsp:txBody>
      <dsp:txXfrm>
        <a:off x="4373356" y="10511"/>
        <a:ext cx="1159899" cy="995976"/>
      </dsp:txXfrm>
    </dsp:sp>
    <dsp:sp modelId="{2373E303-438E-4AE8-A0B3-46BD4B6362D8}">
      <dsp:nvSpPr>
        <dsp:cNvPr id="0" name=""/>
        <dsp:cNvSpPr/>
      </dsp:nvSpPr>
      <dsp:spPr>
        <a:xfrm>
          <a:off x="5377045" y="456880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0ADC9-A79B-4AE4-88CA-1D69F873BAE3}">
      <dsp:nvSpPr>
        <dsp:cNvPr id="0" name=""/>
        <dsp:cNvSpPr/>
      </dsp:nvSpPr>
      <dsp:spPr>
        <a:xfrm>
          <a:off x="5371510" y="566126"/>
          <a:ext cx="1159899" cy="9959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115E4-8FA3-4320-A8B1-6468FA622155}">
      <dsp:nvSpPr>
        <dsp:cNvPr id="0" name=""/>
        <dsp:cNvSpPr/>
      </dsp:nvSpPr>
      <dsp:spPr>
        <a:xfrm>
          <a:off x="5602752" y="588275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B014D-5998-4150-9B8D-BD9754813A72}">
      <dsp:nvSpPr>
        <dsp:cNvPr id="0" name=""/>
        <dsp:cNvSpPr/>
      </dsp:nvSpPr>
      <dsp:spPr>
        <a:xfrm>
          <a:off x="5371510" y="1665341"/>
          <a:ext cx="1159899" cy="9959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Шантаж</a:t>
          </a:r>
          <a:endParaRPr lang="ru-RU" sz="900" b="1" kern="1200" dirty="0"/>
        </a:p>
      </dsp:txBody>
      <dsp:txXfrm>
        <a:off x="5371510" y="1665341"/>
        <a:ext cx="1159899" cy="995976"/>
      </dsp:txXfrm>
    </dsp:sp>
    <dsp:sp modelId="{BB0270CD-E3CF-49FB-9130-1C0E3BA309AE}">
      <dsp:nvSpPr>
        <dsp:cNvPr id="0" name=""/>
        <dsp:cNvSpPr/>
      </dsp:nvSpPr>
      <dsp:spPr>
        <a:xfrm>
          <a:off x="5601522" y="2537806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7B07B-E6E2-49A5-BEA9-992B26149DC9}">
      <dsp:nvSpPr>
        <dsp:cNvPr id="0" name=""/>
        <dsp:cNvSpPr/>
      </dsp:nvSpPr>
      <dsp:spPr>
        <a:xfrm>
          <a:off x="4373356" y="2210820"/>
          <a:ext cx="1159899" cy="9959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C0D4-B7A0-486F-A423-90BF559E5C4E}">
      <dsp:nvSpPr>
        <dsp:cNvPr id="0" name=""/>
        <dsp:cNvSpPr/>
      </dsp:nvSpPr>
      <dsp:spPr>
        <a:xfrm>
          <a:off x="5386270" y="2647803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ACAF4-45B2-49E4-B326-9D6FB935568A}">
      <dsp:nvSpPr>
        <dsp:cNvPr id="0" name=""/>
        <dsp:cNvSpPr/>
      </dsp:nvSpPr>
      <dsp:spPr>
        <a:xfrm>
          <a:off x="2376434" y="2204438"/>
          <a:ext cx="1159899" cy="9959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Запугивание</a:t>
          </a: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2376434" y="2204438"/>
        <a:ext cx="1159899" cy="995976"/>
      </dsp:txXfrm>
    </dsp:sp>
    <dsp:sp modelId="{6C098347-9B11-488E-96A7-94F3A5C2BC8E}">
      <dsp:nvSpPr>
        <dsp:cNvPr id="0" name=""/>
        <dsp:cNvSpPr/>
      </dsp:nvSpPr>
      <dsp:spPr>
        <a:xfrm>
          <a:off x="2409645" y="2645926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C56DB-60F1-47AA-9361-0A28662F13D9}">
      <dsp:nvSpPr>
        <dsp:cNvPr id="0" name=""/>
        <dsp:cNvSpPr/>
      </dsp:nvSpPr>
      <dsp:spPr>
        <a:xfrm>
          <a:off x="1378896" y="2758175"/>
          <a:ext cx="1159899" cy="99597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BD966-3DE9-42D6-B86D-C233D522DD53}">
      <dsp:nvSpPr>
        <dsp:cNvPr id="0" name=""/>
        <dsp:cNvSpPr/>
      </dsp:nvSpPr>
      <dsp:spPr>
        <a:xfrm>
          <a:off x="2167948" y="2772065"/>
          <a:ext cx="135301" cy="1167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D20F13-AECA-4276-885A-592E958CF65C}">
      <dsp:nvSpPr>
        <dsp:cNvPr id="0" name=""/>
        <dsp:cNvSpPr/>
      </dsp:nvSpPr>
      <dsp:spPr>
        <a:xfrm rot="5400000">
          <a:off x="433221" y="1196562"/>
          <a:ext cx="1291556" cy="214912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8B268-7BCC-4775-A0B0-8F7D83BEC203}">
      <dsp:nvSpPr>
        <dsp:cNvPr id="0" name=""/>
        <dsp:cNvSpPr/>
      </dsp:nvSpPr>
      <dsp:spPr>
        <a:xfrm>
          <a:off x="217628" y="1838686"/>
          <a:ext cx="1940238" cy="170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насилие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628" y="1838686"/>
        <a:ext cx="1940238" cy="1700732"/>
      </dsp:txXfrm>
    </dsp:sp>
    <dsp:sp modelId="{D905F427-EF2E-4490-B78E-D82ABB642D49}">
      <dsp:nvSpPr>
        <dsp:cNvPr id="0" name=""/>
        <dsp:cNvSpPr/>
      </dsp:nvSpPr>
      <dsp:spPr>
        <a:xfrm>
          <a:off x="1791784" y="1038341"/>
          <a:ext cx="366082" cy="366082"/>
        </a:xfrm>
        <a:prstGeom prst="triangle">
          <a:avLst>
            <a:gd name="adj" fmla="val 10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86771-0911-4A7D-A58A-3009EF504661}">
      <dsp:nvSpPr>
        <dsp:cNvPr id="0" name=""/>
        <dsp:cNvSpPr/>
      </dsp:nvSpPr>
      <dsp:spPr>
        <a:xfrm rot="5400000">
          <a:off x="2808452" y="608809"/>
          <a:ext cx="1291556" cy="214912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F4689-DE5E-4B92-868F-0A78DAD9C2E4}">
      <dsp:nvSpPr>
        <dsp:cNvPr id="0" name=""/>
        <dsp:cNvSpPr/>
      </dsp:nvSpPr>
      <dsp:spPr>
        <a:xfrm>
          <a:off x="2592859" y="1250933"/>
          <a:ext cx="1940238" cy="170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насилие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859" y="1250933"/>
        <a:ext cx="1940238" cy="1700732"/>
      </dsp:txXfrm>
    </dsp:sp>
    <dsp:sp modelId="{CFFF074E-BD82-43AE-9109-72AD3AD086B6}">
      <dsp:nvSpPr>
        <dsp:cNvPr id="0" name=""/>
        <dsp:cNvSpPr/>
      </dsp:nvSpPr>
      <dsp:spPr>
        <a:xfrm>
          <a:off x="4167015" y="450588"/>
          <a:ext cx="366082" cy="366082"/>
        </a:xfrm>
        <a:prstGeom prst="triangle">
          <a:avLst>
            <a:gd name="adj" fmla="val 10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56A79-0134-4109-9A89-49B1D2722A8C}">
      <dsp:nvSpPr>
        <dsp:cNvPr id="0" name=""/>
        <dsp:cNvSpPr/>
      </dsp:nvSpPr>
      <dsp:spPr>
        <a:xfrm rot="5400000">
          <a:off x="5183683" y="21056"/>
          <a:ext cx="1291556" cy="214912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D3211-F6F5-46C0-AF00-A0DBF65B5A01}">
      <dsp:nvSpPr>
        <dsp:cNvPr id="0" name=""/>
        <dsp:cNvSpPr/>
      </dsp:nvSpPr>
      <dsp:spPr>
        <a:xfrm>
          <a:off x="4968090" y="663180"/>
          <a:ext cx="1940238" cy="170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Причинение вреда убийство ребенка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090" y="663180"/>
        <a:ext cx="1940238" cy="17007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19A9D-2A74-46A4-A1DF-936021621B0C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0FAEC-4492-47ED-B6FA-409923364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ЗАРИНСК - Собранные следствием доказательства суд принял во внимание и назначил осужденной наказание в виде лишения свободы сроком на 3 года 2 месяца условно с испытательным сроком 3 года 6 месяцев.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ЗАЛЕСОВО - В ходе предварительного следствия женщина своей вины не признала, воспользовавшись статьей 51 Конституции РФ. Следователями собраны достаточные доказательства совершения опекуном преступных деяний, которые суд принял во внимание, назначив подсудимой наказание в виде 4 лет 6 месяцев лишения свободы условно с испытательным сроком на 5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A147-2B4C-4E8D-9F99-101D86F797A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41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Процесс наследования предполагает усвоение образцов родительского поведения и их воспроизводство в собственных семьях. При этом на семейные практики влияет множество разных факторов, включая социальный климат в обществе, политика государства, стабильность и эффективная работа существующих институтов. Опыт последних лет говорит о том, что слаженная работа государственных органов и общественных организаций способна оказывать существенное влияние на образцы, укорененные в культуре.</a:t>
            </a:r>
          </a:p>
          <a:p>
            <a:r>
              <a:rPr lang="ru-RU" dirty="0" smtClean="0"/>
              <a:t>За последнее время все участились конфликты между родителями и детьми, связанные с успехами или неуспехами детей в школе, нарушением правил поведения в школе. Школьные успехи рассматриваются родителями как важная инвестиция в будущее, как залог дальнейшего социального продвижения. Пренебрежение школой рассматривается родителями как серьезный проступок, достойный наказания. Подобные конфликты нередко приводят к отчуждению детей и родителей, становятся поводом для физических наказаний детей. Необходимо уделить этому «очагу» семейных конфликтов особое внимание. Важно, чтобы родители имели возможность опереться на консультации специалистов, помогающие справиться с данной проблемой.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5162-7241-4EE0-BE33-A339C13E46A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28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AC679-5E20-43DC-AC66-71BF7955296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7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кем то ми видимся сегодня впервые. Давайте</a:t>
            </a:r>
            <a:r>
              <a:rPr lang="ru-RU" baseline="0" dirty="0" smtClean="0"/>
              <a:t> знакомиться. Меня зовут Казанцева Ольга Александровна, уже 7 год я работаю в должности уполномоченного по правам ребенка в Алтайском крае. </a:t>
            </a:r>
          </a:p>
          <a:p>
            <a:r>
              <a:rPr lang="ru-RU" baseline="0" dirty="0" smtClean="0"/>
              <a:t>Я закончила педагогический вуз Алтая по специальности педагог-психолог, училась в аспирантуре, работала над диссертацией.</a:t>
            </a:r>
          </a:p>
          <a:p>
            <a:r>
              <a:rPr lang="ru-RU" baseline="0" dirty="0" smtClean="0"/>
              <a:t>Мой профессиональный путь – педагог, преподаватель доцент высшей школы, реабилитационный центр для детей и подростков с ограниченными возможностями здоровья</a:t>
            </a:r>
          </a:p>
          <a:p>
            <a:r>
              <a:rPr lang="ru-RU" baseline="0" dirty="0" smtClean="0"/>
              <a:t>Директор кризисного центра для женщин</a:t>
            </a:r>
          </a:p>
          <a:p>
            <a:r>
              <a:rPr lang="ru-RU" baseline="0" dirty="0" smtClean="0"/>
              <a:t>Уполномоченный по правам ребенка.</a:t>
            </a:r>
          </a:p>
          <a:p>
            <a:r>
              <a:rPr lang="ru-RU" baseline="0" dirty="0" smtClean="0"/>
              <a:t>Сейчас для меня есть приоритетные направления работы: прежде всего это физическая безопасность, </a:t>
            </a:r>
          </a:p>
          <a:p>
            <a:r>
              <a:rPr lang="ru-RU" baseline="0" dirty="0" smtClean="0"/>
              <a:t>Защита прав детей-сирот, детей-инвалидов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15C9-1CBE-4558-8BA2-D65FB8AA5B6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16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8E2A-3644-4752-BF49-D1EDFEC5AEF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7F8C-6517-4EAB-B9BA-652EB7EBE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23478"/>
            <a:ext cx="7092280" cy="864096"/>
          </a:xfrm>
        </p:spPr>
        <p:txBody>
          <a:bodyPr>
            <a:normAutofit fontScale="90000"/>
          </a:bodyPr>
          <a:lstStyle/>
          <a:p>
            <a:pPr algn="l">
              <a:lnSpc>
                <a:spcPts val="1920"/>
              </a:lnSpc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Алтайского края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КГБУ «Алтайский краевой центр психолого-педагогической и медико-социальной помощи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491630"/>
            <a:ext cx="7380312" cy="295232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ru-RU" sz="9600" b="1" dirty="0" smtClean="0">
                <a:solidFill>
                  <a:srgbClr val="82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Краевая конференция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b="1" dirty="0" smtClean="0">
                <a:solidFill>
                  <a:srgbClr val="82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замещающих родителей Алтайского края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1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жесткого обращения с детьми. Бить или не бить ребенка?»</a:t>
            </a:r>
            <a:endParaRPr lang="ru-RU" sz="6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6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6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6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 сентября 2020 года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рокина.PPMS22S\Desktop\Шаболны презентации_Конференция\Презентация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771800" cy="5143500"/>
          </a:xfrm>
          <a:prstGeom prst="rect">
            <a:avLst/>
          </a:prstGeom>
          <a:noFill/>
        </p:spPr>
      </p:pic>
      <p:pic>
        <p:nvPicPr>
          <p:cNvPr id="1027" name="Picture 3" descr="C:\Users\Сорокина.PPMS22S\Desktop\Шаболны презентации_Конференция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83518"/>
            <a:ext cx="107599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/>
              <a:t>Виды жестокого обращения с детьми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130281143"/>
              </p:ext>
            </p:extLst>
          </p:nvPr>
        </p:nvGraphicFramePr>
        <p:xfrm>
          <a:off x="1493658" y="1085850"/>
          <a:ext cx="6164442" cy="370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Мои документы\Desktop\1439962712_img-20150129161235-3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636" y="1571448"/>
            <a:ext cx="2071364" cy="116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ои документы\Desktop\b6469f1af13adbbdc93dda93e2d63b6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892" y="1485935"/>
            <a:ext cx="2045153" cy="133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Мои документы\Desktop\Papa-krichit-na-doc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892" y="3122839"/>
            <a:ext cx="2054493" cy="137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Мои документы\Desktop\i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212" y="3082723"/>
            <a:ext cx="1951789" cy="124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582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/>
              <a:t>Проявление психологического насилия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35646767"/>
              </p:ext>
            </p:extLst>
          </p:nvPr>
        </p:nvGraphicFramePr>
        <p:xfrm>
          <a:off x="745332" y="987574"/>
          <a:ext cx="6912768" cy="375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69922" y="4353948"/>
            <a:ext cx="3788178" cy="486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Чувство вины и долга</a:t>
            </a:r>
          </a:p>
        </p:txBody>
      </p:sp>
    </p:spTree>
    <p:extLst>
      <p:ext uri="{BB962C8B-B14F-4D97-AF65-F5344CB8AC3E}">
        <p14:creationId xmlns:p14="http://schemas.microsoft.com/office/powerpoint/2010/main" xmlns="" val="282751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829" y="221001"/>
            <a:ext cx="5915025" cy="596851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latin typeface="+mn-lt"/>
                <a:cs typeface="Times New Roman" panose="02020603050405020304" pitchFamily="18" charset="0"/>
              </a:rPr>
              <a:t>Родительская беспомощность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10753410"/>
              </p:ext>
            </p:extLst>
          </p:nvPr>
        </p:nvGraphicFramePr>
        <p:xfrm>
          <a:off x="1043608" y="526708"/>
          <a:ext cx="6912768" cy="398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414" y="2961985"/>
            <a:ext cx="4189615" cy="20866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35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Причины жестокого обращения с детьми в замещающих семьях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8977350"/>
              </p:ext>
            </p:extLst>
          </p:nvPr>
        </p:nvGraphicFramePr>
        <p:xfrm>
          <a:off x="1259632" y="1347614"/>
          <a:ext cx="6588732" cy="349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95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8665" y="2433250"/>
            <a:ext cx="10508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</a:t>
            </a:r>
            <a:endParaRPr lang="ru-RU" sz="135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377047850"/>
              </p:ext>
            </p:extLst>
          </p:nvPr>
        </p:nvGraphicFramePr>
        <p:xfrm>
          <a:off x="1496290" y="990081"/>
          <a:ext cx="5936674" cy="195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074" name="Picture 2" descr="D:\Мои документы\Desktop\foto_1_referen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3482" y="2973060"/>
            <a:ext cx="2194181" cy="1774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1911" y="108050"/>
            <a:ext cx="3139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В помощь родителям</a:t>
            </a:r>
            <a:endParaRPr lang="ru-RU" sz="2400" dirty="0"/>
          </a:p>
        </p:txBody>
      </p:sp>
      <p:pic>
        <p:nvPicPr>
          <p:cNvPr id="1027" name="Picture 3" descr="D:\Мои документы\Desktop\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067" y="3107394"/>
            <a:ext cx="1097783" cy="15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Desktop\529224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941" y="3107394"/>
            <a:ext cx="1111574" cy="15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Desktop\BC2_14570951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345" y="3107394"/>
            <a:ext cx="1048146" cy="15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9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144" y="970911"/>
            <a:ext cx="3325363" cy="1836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55576" y="860105"/>
            <a:ext cx="3607351" cy="483186"/>
            <a:chOff x="10905774" y="2653167"/>
            <a:chExt cx="6611005" cy="8880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905774" y="2653167"/>
              <a:ext cx="6611005" cy="888030"/>
            </a:xfrm>
            <a:prstGeom prst="roundRect">
              <a:avLst/>
            </a:prstGeom>
            <a:solidFill>
              <a:srgbClr val="25C9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1151538" y="2755005"/>
              <a:ext cx="6156427" cy="684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  «Я- родитель!»               </a:t>
              </a:r>
              <a:r>
                <a:rPr lang="en-US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www.ya-roditel.ru</a:t>
              </a:r>
              <a:endPara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051911" y="108050"/>
            <a:ext cx="3139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В помощь родителям</a:t>
            </a:r>
            <a:endParaRPr lang="ru-RU" sz="2400" dirty="0"/>
          </a:p>
        </p:txBody>
      </p:sp>
      <p:pic>
        <p:nvPicPr>
          <p:cNvPr id="2055" name="Picture 7" descr="D:\Мои документы\Desktop\картинки\tel-dover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976" y="3279224"/>
            <a:ext cx="1964531" cy="1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55577" y="1512693"/>
            <a:ext cx="3600006" cy="346187"/>
            <a:chOff x="10942721" y="1552214"/>
            <a:chExt cx="6611005" cy="88803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942721" y="1552214"/>
              <a:ext cx="6611005" cy="888030"/>
            </a:xfrm>
            <a:prstGeom prst="roundRect">
              <a:avLst/>
            </a:prstGeom>
            <a:solidFill>
              <a:srgbClr val="25C9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1121673" y="1654053"/>
              <a:ext cx="6156426" cy="684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 фонда «Измени одну жизнь»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55576" y="1995686"/>
            <a:ext cx="3600007" cy="425344"/>
            <a:chOff x="10905774" y="2653166"/>
            <a:chExt cx="6611005" cy="8880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0905774" y="2653166"/>
              <a:ext cx="6611005" cy="888030"/>
            </a:xfrm>
            <a:prstGeom prst="roundRect">
              <a:avLst/>
            </a:prstGeom>
            <a:solidFill>
              <a:srgbClr val="25C9C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1151538" y="2755005"/>
              <a:ext cx="6156427" cy="684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Детский телефон доверия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862007"/>
            <a:ext cx="4222745" cy="16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5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982" y="150699"/>
            <a:ext cx="2290043" cy="496176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611" y="134711"/>
            <a:ext cx="4123943" cy="35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406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5603"/>
            <a:ext cx="6858000" cy="1760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56086"/>
            <a:ext cx="4145262" cy="1242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1879" y="3493976"/>
            <a:ext cx="4094315" cy="10472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199594"/>
            <a:ext cx="4386013" cy="28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5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3478"/>
            <a:ext cx="4769728" cy="23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631" y="123478"/>
            <a:ext cx="3755748" cy="2355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787774"/>
            <a:ext cx="4138783" cy="193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75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7605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/>
              <a:t>Отменено решений о передаче ребенка на воспитание в семью в 2019 г.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3074" name="Picture 2" descr="C:\Users\Сорокина.PPMS22S\Desktop\Шаболны презентации_Конференция\Презентация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9902"/>
            <a:ext cx="8820472" cy="12035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347614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 связи с ненадлежащим выполнением обязанностей по воспитанию детей –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о причине жестокого обращения с детьми - 6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3731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/>
              <a:t>Виды жестокого обращения с детьми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70581417"/>
              </p:ext>
            </p:extLst>
          </p:nvPr>
        </p:nvGraphicFramePr>
        <p:xfrm>
          <a:off x="1449120" y="1104386"/>
          <a:ext cx="6164442" cy="370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Мои документы\Desktop\1439962712_img-20150129161235-3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636" y="1571448"/>
            <a:ext cx="2071364" cy="116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ои документы\Desktop\b6469f1af13adbbdc93dda93e2d63b6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892" y="1485935"/>
            <a:ext cx="2045153" cy="133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Мои документы\Desktop\Papa-krichit-na-doc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892" y="3122839"/>
            <a:ext cx="2054493" cy="137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Мои документы\Desktop\i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212" y="3082723"/>
            <a:ext cx="1951789" cy="124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67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7920880" cy="990600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/>
              <a:t>Физическое наказание является частью культуры воспитания детей в России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60503"/>
            <a:ext cx="3290949" cy="233087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00199" y="4035722"/>
            <a:ext cx="6042455" cy="99656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dirty="0">
                <a:solidFill>
                  <a:schemeClr val="tx1"/>
                </a:solidFill>
              </a:rPr>
              <a:t>Физическое насилие в отношении детей приводит к административной и уголовной ответственности!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4042675" y="1736487"/>
          <a:ext cx="3874917" cy="201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0482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234336"/>
            <a:ext cx="5829300" cy="313202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828" y="1"/>
            <a:ext cx="1283324" cy="12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4488" y="273845"/>
            <a:ext cx="5089053" cy="99417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Физическое наказание ребенка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9622"/>
            <a:ext cx="1734122" cy="24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3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320" y="1"/>
            <a:ext cx="1283324" cy="12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173" y="1255259"/>
            <a:ext cx="5234838" cy="380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816" y="2394176"/>
            <a:ext cx="36433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147" y="1910443"/>
            <a:ext cx="36433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831"/>
          <a:stretch/>
        </p:blipFill>
        <p:spPr bwMode="auto">
          <a:xfrm>
            <a:off x="2565117" y="2394176"/>
            <a:ext cx="1002676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14488" y="273845"/>
            <a:ext cx="5058161" cy="99417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Виды наказаний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18068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5671" y="1462637"/>
            <a:ext cx="6432659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105 УК РФ. Убийство</a:t>
            </a:r>
          </a:p>
          <a:p>
            <a:pPr marL="214313" indent="-214313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106 УК РФ. Убийство матерью новорожденного ребенка</a:t>
            </a:r>
          </a:p>
          <a:p>
            <a:pPr marL="214313" indent="-214313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107 УК РФ. Убийство, совершенное в состоянии аффекта</a:t>
            </a:r>
          </a:p>
          <a:p>
            <a:pPr marL="214313" indent="-214313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111 УК РФ. Умышленное причинение тяжкого вреда здоровью </a:t>
            </a:r>
          </a:p>
          <a:p>
            <a:pPr marL="214313" indent="-214313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112 УК РФ. Умышленное причинение средней тяжести вреда здоровью</a:t>
            </a:r>
          </a:p>
          <a:p>
            <a:pPr marL="214313" indent="-214313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115 УК РФ. Умышленное причинение легкого вреда здоровью</a:t>
            </a:r>
          </a:p>
          <a:p>
            <a:pPr marL="214313" indent="-214313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116 УК РФ. Побои</a:t>
            </a:r>
          </a:p>
          <a:p>
            <a:pPr marL="214313" indent="-214313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117 УК РФ.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Истязание</a:t>
            </a:r>
          </a:p>
        </p:txBody>
      </p:sp>
      <p:pic>
        <p:nvPicPr>
          <p:cNvPr id="1027" name="Picture 3" descr="D:\Мои документы\Desktop\1454335810_57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921" y="2835859"/>
            <a:ext cx="3354409" cy="1931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4488" y="139315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Уголовная ответственность за причинение вреда</a:t>
            </a:r>
          </a:p>
        </p:txBody>
      </p:sp>
    </p:spTree>
    <p:extLst>
      <p:ext uri="{BB962C8B-B14F-4D97-AF65-F5344CB8AC3E}">
        <p14:creationId xmlns:p14="http://schemas.microsoft.com/office/powerpoint/2010/main" xmlns="" val="31955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656</Words>
  <Application>Microsoft Office PowerPoint</Application>
  <PresentationFormat>Экран (16:9)</PresentationFormat>
  <Paragraphs>89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Министерство образования и науки Алтайского края КГБУ «Алтайский краевой центр психолого-педагогической и медико-социальной помощи </vt:lpstr>
      <vt:lpstr>Слайд 2</vt:lpstr>
      <vt:lpstr>Слайд 3</vt:lpstr>
      <vt:lpstr>Отменено решений о передаче ребенка на воспитание в семью в 2019 г. </vt:lpstr>
      <vt:lpstr>Виды жестокого обращения с детьми</vt:lpstr>
      <vt:lpstr>Физическое наказание является частью культуры воспитания детей в России</vt:lpstr>
      <vt:lpstr>Физическое наказание ребенка</vt:lpstr>
      <vt:lpstr>Виды наказаний</vt:lpstr>
      <vt:lpstr>Уголовная ответственность за причинение вреда</vt:lpstr>
      <vt:lpstr>Виды жестокого обращения с детьми</vt:lpstr>
      <vt:lpstr>Проявление психологического насилия</vt:lpstr>
      <vt:lpstr>Родительская беспомощность </vt:lpstr>
      <vt:lpstr>Причины жестокого обращения с детьми в замещающих семьях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Алтайского края                     КГБУ «Алтайский краевой центр психолого-педагогической   и  медико-социальной помощи</dc:title>
  <dc:creator>Маурер</dc:creator>
  <cp:lastModifiedBy>kiseleva</cp:lastModifiedBy>
  <cp:revision>28</cp:revision>
  <dcterms:created xsi:type="dcterms:W3CDTF">2020-09-17T03:19:14Z</dcterms:created>
  <dcterms:modified xsi:type="dcterms:W3CDTF">2020-09-29T10:00:56Z</dcterms:modified>
</cp:coreProperties>
</file>